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3" r:id="rId3"/>
    <p:sldId id="264" r:id="rId4"/>
    <p:sldId id="265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EF0D51-D580-4325-A58A-417D5B91ADDC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67FC8DF-1AF7-4D20-B123-7363D280D109}">
      <dgm:prSet/>
      <dgm:spPr/>
      <dgm:t>
        <a:bodyPr/>
        <a:lstStyle/>
        <a:p>
          <a:pPr>
            <a:defRPr b="1"/>
          </a:pPr>
          <a:r>
            <a:rPr lang="en-US" dirty="0"/>
            <a:t>24 Sep.</a:t>
          </a:r>
        </a:p>
      </dgm:t>
    </dgm:pt>
    <dgm:pt modelId="{51624D5B-0344-49A9-8A2E-B826983F40EF}" type="parTrans" cxnId="{14725029-59D9-4371-9942-91C964A5C161}">
      <dgm:prSet/>
      <dgm:spPr/>
      <dgm:t>
        <a:bodyPr/>
        <a:lstStyle/>
        <a:p>
          <a:endParaRPr lang="en-US"/>
        </a:p>
      </dgm:t>
    </dgm:pt>
    <dgm:pt modelId="{053E75C0-37D1-4D73-922D-9BDB7A2434A2}" type="sibTrans" cxnId="{14725029-59D9-4371-9942-91C964A5C161}">
      <dgm:prSet/>
      <dgm:spPr/>
      <dgm:t>
        <a:bodyPr/>
        <a:lstStyle/>
        <a:p>
          <a:endParaRPr lang="en-US"/>
        </a:p>
      </dgm:t>
    </dgm:pt>
    <dgm:pt modelId="{6385654F-C772-4C9C-81A2-0E0ED8C828E6}">
      <dgm:prSet/>
      <dgm:spPr/>
      <dgm:t>
        <a:bodyPr/>
        <a:lstStyle/>
        <a:p>
          <a:r>
            <a:rPr lang="en-US" dirty="0"/>
            <a:t>1st – 4th periods – BI seniors Advent Health Emergency Room Tour &amp; Workshop</a:t>
          </a:r>
        </a:p>
      </dgm:t>
    </dgm:pt>
    <dgm:pt modelId="{40161428-FC45-4871-9B20-AC544B3C0894}" type="parTrans" cxnId="{1D3CE0BC-2E7E-4FE8-AA44-E580B17F9CD8}">
      <dgm:prSet/>
      <dgm:spPr/>
      <dgm:t>
        <a:bodyPr/>
        <a:lstStyle/>
        <a:p>
          <a:endParaRPr lang="en-US"/>
        </a:p>
      </dgm:t>
    </dgm:pt>
    <dgm:pt modelId="{5EBB07C6-3BD7-4415-B105-29941094DA91}" type="sibTrans" cxnId="{1D3CE0BC-2E7E-4FE8-AA44-E580B17F9CD8}">
      <dgm:prSet/>
      <dgm:spPr/>
      <dgm:t>
        <a:bodyPr/>
        <a:lstStyle/>
        <a:p>
          <a:endParaRPr lang="en-US"/>
        </a:p>
      </dgm:t>
    </dgm:pt>
    <dgm:pt modelId="{360B6269-BED3-4F0F-B6E9-0BC9ECFC7529}">
      <dgm:prSet/>
      <dgm:spPr/>
      <dgm:t>
        <a:bodyPr/>
        <a:lstStyle/>
        <a:p>
          <a:pPr>
            <a:defRPr b="1"/>
          </a:pPr>
          <a:r>
            <a:rPr lang="en-US" dirty="0"/>
            <a:t>26 Sep.</a:t>
          </a:r>
        </a:p>
      </dgm:t>
    </dgm:pt>
    <dgm:pt modelId="{44C43F73-2A00-4532-9906-766364335FE6}" type="parTrans" cxnId="{8A64A4E9-DC62-4E08-BBE9-ABCBA2BE3138}">
      <dgm:prSet/>
      <dgm:spPr/>
      <dgm:t>
        <a:bodyPr/>
        <a:lstStyle/>
        <a:p>
          <a:endParaRPr lang="en-US"/>
        </a:p>
      </dgm:t>
    </dgm:pt>
    <dgm:pt modelId="{CFB4EF30-E3F9-4707-88CF-59EF9D38D077}" type="sibTrans" cxnId="{8A64A4E9-DC62-4E08-BBE9-ABCBA2BE3138}">
      <dgm:prSet/>
      <dgm:spPr/>
      <dgm:t>
        <a:bodyPr/>
        <a:lstStyle/>
        <a:p>
          <a:endParaRPr lang="en-US"/>
        </a:p>
      </dgm:t>
    </dgm:pt>
    <dgm:pt modelId="{D6110C3E-B1A3-40A4-A163-AB780D27C7A1}">
      <dgm:prSet/>
      <dgm:spPr/>
      <dgm:t>
        <a:bodyPr/>
        <a:lstStyle/>
        <a:p>
          <a:r>
            <a:rPr lang="en-US" dirty="0"/>
            <a:t>3rd – 5th periods – BI seniors Mease Dunedin Emergency Room Tour &amp; Workshop</a:t>
          </a:r>
        </a:p>
      </dgm:t>
    </dgm:pt>
    <dgm:pt modelId="{0B11419E-5923-4C67-925C-ABA25463C01F}" type="parTrans" cxnId="{9659A652-5D7B-415B-81C2-607AD79692EA}">
      <dgm:prSet/>
      <dgm:spPr/>
      <dgm:t>
        <a:bodyPr/>
        <a:lstStyle/>
        <a:p>
          <a:endParaRPr lang="en-US"/>
        </a:p>
      </dgm:t>
    </dgm:pt>
    <dgm:pt modelId="{8F009186-FCCC-43D7-AFB7-7D3F141724E7}" type="sibTrans" cxnId="{9659A652-5D7B-415B-81C2-607AD79692EA}">
      <dgm:prSet/>
      <dgm:spPr/>
      <dgm:t>
        <a:bodyPr/>
        <a:lstStyle/>
        <a:p>
          <a:endParaRPr lang="en-US"/>
        </a:p>
      </dgm:t>
    </dgm:pt>
    <dgm:pt modelId="{4CE80753-D326-4CB4-AE2B-8EBD9F70A09A}">
      <dgm:prSet/>
      <dgm:spPr/>
      <dgm:t>
        <a:bodyPr/>
        <a:lstStyle/>
        <a:p>
          <a:pPr>
            <a:defRPr b="1"/>
          </a:pPr>
          <a:r>
            <a:rPr lang="en-US" dirty="0"/>
            <a:t>26 Sep.</a:t>
          </a:r>
        </a:p>
      </dgm:t>
    </dgm:pt>
    <dgm:pt modelId="{2498AE96-378A-426C-BD00-68F4649A110C}" type="parTrans" cxnId="{115628E8-E04B-4A58-85C9-D0F87411785B}">
      <dgm:prSet/>
      <dgm:spPr/>
      <dgm:t>
        <a:bodyPr/>
        <a:lstStyle/>
        <a:p>
          <a:endParaRPr lang="en-US"/>
        </a:p>
      </dgm:t>
    </dgm:pt>
    <dgm:pt modelId="{41D5A02B-DFFE-4E13-977E-96CDEEAD0BA8}" type="sibTrans" cxnId="{115628E8-E04B-4A58-85C9-D0F87411785B}">
      <dgm:prSet/>
      <dgm:spPr/>
      <dgm:t>
        <a:bodyPr/>
        <a:lstStyle/>
        <a:p>
          <a:endParaRPr lang="en-US"/>
        </a:p>
      </dgm:t>
    </dgm:pt>
    <dgm:pt modelId="{A3A4FC58-1A1B-4594-BF48-8E7FE339F7F8}">
      <dgm:prSet/>
      <dgm:spPr/>
      <dgm:t>
        <a:bodyPr/>
        <a:lstStyle/>
        <a:p>
          <a:r>
            <a:rPr lang="en-US" dirty="0"/>
            <a:t>Hosa Freshman to Rusty pelican</a:t>
          </a:r>
        </a:p>
      </dgm:t>
    </dgm:pt>
    <dgm:pt modelId="{29FB82CB-1F92-455A-BA2A-DE429155838D}" type="parTrans" cxnId="{C58F8B7C-B283-485A-ACC3-806AE61B47B9}">
      <dgm:prSet/>
      <dgm:spPr/>
      <dgm:t>
        <a:bodyPr/>
        <a:lstStyle/>
        <a:p>
          <a:endParaRPr lang="en-US"/>
        </a:p>
      </dgm:t>
    </dgm:pt>
    <dgm:pt modelId="{57137919-8F04-4257-BA60-ADEACEBB0991}" type="sibTrans" cxnId="{C58F8B7C-B283-485A-ACC3-806AE61B47B9}">
      <dgm:prSet/>
      <dgm:spPr/>
      <dgm:t>
        <a:bodyPr/>
        <a:lstStyle/>
        <a:p>
          <a:endParaRPr lang="en-US"/>
        </a:p>
      </dgm:t>
    </dgm:pt>
    <dgm:pt modelId="{80EED159-1718-42B5-BAEE-4901705B7BB1}">
      <dgm:prSet/>
      <dgm:spPr/>
      <dgm:t>
        <a:bodyPr/>
        <a:lstStyle/>
        <a:p>
          <a:pPr>
            <a:defRPr b="1"/>
          </a:pPr>
          <a:r>
            <a:rPr lang="en-US" dirty="0"/>
            <a:t>27 Sep.</a:t>
          </a:r>
        </a:p>
      </dgm:t>
    </dgm:pt>
    <dgm:pt modelId="{3DFF8CDF-A873-4FD9-A360-778CAC1D1AC5}" type="parTrans" cxnId="{E2D4B774-B6DB-47AD-BC17-3BF7CE390BA3}">
      <dgm:prSet/>
      <dgm:spPr/>
      <dgm:t>
        <a:bodyPr/>
        <a:lstStyle/>
        <a:p>
          <a:endParaRPr lang="en-US"/>
        </a:p>
      </dgm:t>
    </dgm:pt>
    <dgm:pt modelId="{4AD64B48-7E27-4E4C-9EB6-F1332E696BAD}" type="sibTrans" cxnId="{E2D4B774-B6DB-47AD-BC17-3BF7CE390BA3}">
      <dgm:prSet/>
      <dgm:spPr/>
      <dgm:t>
        <a:bodyPr/>
        <a:lstStyle/>
        <a:p>
          <a:endParaRPr lang="en-US"/>
        </a:p>
      </dgm:t>
    </dgm:pt>
    <dgm:pt modelId="{796228D7-31C6-4A33-ABA8-722A1CB46A73}">
      <dgm:prSet/>
      <dgm:spPr/>
      <dgm:t>
        <a:bodyPr/>
        <a:lstStyle/>
        <a:p>
          <a:r>
            <a:rPr lang="en-US" dirty="0"/>
            <a:t>Spirit Day</a:t>
          </a:r>
        </a:p>
      </dgm:t>
    </dgm:pt>
    <dgm:pt modelId="{AAA70823-ADA3-45F9-BC0A-20767D4E01AB}" type="parTrans" cxnId="{9FD5FA69-B67B-4486-B4A7-A10BB4A64986}">
      <dgm:prSet/>
      <dgm:spPr/>
      <dgm:t>
        <a:bodyPr/>
        <a:lstStyle/>
        <a:p>
          <a:endParaRPr lang="en-US"/>
        </a:p>
      </dgm:t>
    </dgm:pt>
    <dgm:pt modelId="{E4B61442-5393-4E8C-9638-9872D3403C36}" type="sibTrans" cxnId="{9FD5FA69-B67B-4486-B4A7-A10BB4A64986}">
      <dgm:prSet/>
      <dgm:spPr/>
      <dgm:t>
        <a:bodyPr/>
        <a:lstStyle/>
        <a:p>
          <a:endParaRPr lang="en-US"/>
        </a:p>
      </dgm:t>
    </dgm:pt>
    <dgm:pt modelId="{D35925A4-DDF3-423E-91D6-E20AB12E1B64}" type="pres">
      <dgm:prSet presAssocID="{F5EF0D51-D580-4325-A58A-417D5B91ADDC}" presName="root" presStyleCnt="0">
        <dgm:presLayoutVars>
          <dgm:chMax/>
          <dgm:chPref/>
          <dgm:animLvl val="lvl"/>
        </dgm:presLayoutVars>
      </dgm:prSet>
      <dgm:spPr/>
    </dgm:pt>
    <dgm:pt modelId="{A53D75E8-BA8D-4C12-92CB-F6CE3F469BA7}" type="pres">
      <dgm:prSet presAssocID="{F5EF0D51-D580-4325-A58A-417D5B91ADDC}" presName="divider" presStyleLbl="fgAcc1" presStyleIdx="0" presStyleCnt="1"/>
      <dgm:spPr/>
    </dgm:pt>
    <dgm:pt modelId="{8BB270D8-7F92-4380-BF8F-6885F6B13A8F}" type="pres">
      <dgm:prSet presAssocID="{F5EF0D51-D580-4325-A58A-417D5B91ADDC}" presName="nodes" presStyleCnt="0">
        <dgm:presLayoutVars>
          <dgm:chMax/>
          <dgm:chPref/>
          <dgm:animLvl val="lvl"/>
        </dgm:presLayoutVars>
      </dgm:prSet>
      <dgm:spPr/>
    </dgm:pt>
    <dgm:pt modelId="{571AE71D-129E-4561-A412-719E889D722B}" type="pres">
      <dgm:prSet presAssocID="{E67FC8DF-1AF7-4D20-B123-7363D280D109}" presName="composite" presStyleCnt="0"/>
      <dgm:spPr/>
    </dgm:pt>
    <dgm:pt modelId="{349D2457-0431-47EE-8447-6E1B8DFDFDDB}" type="pres">
      <dgm:prSet presAssocID="{E67FC8DF-1AF7-4D20-B123-7363D280D109}" presName="L1TextContainer" presStyleLbl="alignNode1" presStyleIdx="0" presStyleCnt="4">
        <dgm:presLayoutVars>
          <dgm:chMax val="1"/>
          <dgm:chPref val="1"/>
          <dgm:bulletEnabled val="1"/>
        </dgm:presLayoutVars>
      </dgm:prSet>
      <dgm:spPr/>
    </dgm:pt>
    <dgm:pt modelId="{5B458B53-299D-454A-B44B-A038C3F2A672}" type="pres">
      <dgm:prSet presAssocID="{E67FC8DF-1AF7-4D20-B123-7363D280D109}" presName="L2TextContainerWrapper" presStyleCnt="0">
        <dgm:presLayoutVars>
          <dgm:bulletEnabled val="1"/>
        </dgm:presLayoutVars>
      </dgm:prSet>
      <dgm:spPr/>
    </dgm:pt>
    <dgm:pt modelId="{A53CEA91-7C28-436D-BF32-48697AC9A9E6}" type="pres">
      <dgm:prSet presAssocID="{E67FC8DF-1AF7-4D20-B123-7363D280D109}" presName="L2TextContainer" presStyleLbl="bgAccFollowNode1" presStyleIdx="0" presStyleCnt="4"/>
      <dgm:spPr/>
    </dgm:pt>
    <dgm:pt modelId="{B37861BB-8EE2-4E16-9CE9-46E9B2442C9B}" type="pres">
      <dgm:prSet presAssocID="{E67FC8DF-1AF7-4D20-B123-7363D280D109}" presName="FlexibleEmptyPlaceHolder" presStyleCnt="0"/>
      <dgm:spPr/>
    </dgm:pt>
    <dgm:pt modelId="{36647618-B80C-4A0B-B834-8F488C390280}" type="pres">
      <dgm:prSet presAssocID="{E67FC8DF-1AF7-4D20-B123-7363D280D109}" presName="ConnectLine" presStyleLbl="sibTrans1D1" presStyleIdx="0" presStyleCnt="4"/>
      <dgm:spPr/>
    </dgm:pt>
    <dgm:pt modelId="{ACF4C1B3-9D03-4C37-92C2-2A88E1BC64DC}" type="pres">
      <dgm:prSet presAssocID="{E67FC8DF-1AF7-4D20-B123-7363D280D109}" presName="ConnectorPoint" presStyleLbl="node1" presStyleIdx="0" presStyleCnt="4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7D76CFEA-2D53-425E-B249-4C8C925EF02E}" type="pres">
      <dgm:prSet presAssocID="{E67FC8DF-1AF7-4D20-B123-7363D280D109}" presName="EmptyPlaceHolder" presStyleCnt="0"/>
      <dgm:spPr/>
    </dgm:pt>
    <dgm:pt modelId="{40431E9D-FEED-4510-B208-092FE1417CA6}" type="pres">
      <dgm:prSet presAssocID="{053E75C0-37D1-4D73-922D-9BDB7A2434A2}" presName="spaceBetweenRectangles" presStyleCnt="0"/>
      <dgm:spPr/>
    </dgm:pt>
    <dgm:pt modelId="{96AA826F-1691-4F5D-93A9-41E0DB60C134}" type="pres">
      <dgm:prSet presAssocID="{360B6269-BED3-4F0F-B6E9-0BC9ECFC7529}" presName="composite" presStyleCnt="0"/>
      <dgm:spPr/>
    </dgm:pt>
    <dgm:pt modelId="{C400C4D6-C4FF-46F2-959F-C732E2386047}" type="pres">
      <dgm:prSet presAssocID="{360B6269-BED3-4F0F-B6E9-0BC9ECFC7529}" presName="L1TextContainer" presStyleLbl="alignNode1" presStyleIdx="1" presStyleCnt="4">
        <dgm:presLayoutVars>
          <dgm:chMax val="1"/>
          <dgm:chPref val="1"/>
          <dgm:bulletEnabled val="1"/>
        </dgm:presLayoutVars>
      </dgm:prSet>
      <dgm:spPr/>
    </dgm:pt>
    <dgm:pt modelId="{E21F3289-AC2B-4FE0-8D3A-FDB8CF7BAA81}" type="pres">
      <dgm:prSet presAssocID="{360B6269-BED3-4F0F-B6E9-0BC9ECFC7529}" presName="L2TextContainerWrapper" presStyleCnt="0">
        <dgm:presLayoutVars>
          <dgm:bulletEnabled val="1"/>
        </dgm:presLayoutVars>
      </dgm:prSet>
      <dgm:spPr/>
    </dgm:pt>
    <dgm:pt modelId="{DAF8BE07-BB1A-4C50-8894-5F369F6BA868}" type="pres">
      <dgm:prSet presAssocID="{360B6269-BED3-4F0F-B6E9-0BC9ECFC7529}" presName="L2TextContainer" presStyleLbl="bgAccFollowNode1" presStyleIdx="1" presStyleCnt="4"/>
      <dgm:spPr/>
    </dgm:pt>
    <dgm:pt modelId="{C846F6AB-752B-41B1-8AB9-F10DABDBE512}" type="pres">
      <dgm:prSet presAssocID="{360B6269-BED3-4F0F-B6E9-0BC9ECFC7529}" presName="FlexibleEmptyPlaceHolder" presStyleCnt="0"/>
      <dgm:spPr/>
    </dgm:pt>
    <dgm:pt modelId="{65B55C3E-66E2-4B20-9204-74965833232A}" type="pres">
      <dgm:prSet presAssocID="{360B6269-BED3-4F0F-B6E9-0BC9ECFC7529}" presName="ConnectLine" presStyleLbl="sibTrans1D1" presStyleIdx="1" presStyleCnt="4"/>
      <dgm:spPr/>
    </dgm:pt>
    <dgm:pt modelId="{C67D5F8E-DE44-4BA8-A17B-46720264FF82}" type="pres">
      <dgm:prSet presAssocID="{360B6269-BED3-4F0F-B6E9-0BC9ECFC7529}" presName="ConnectorPoint" presStyleLbl="node1" presStyleIdx="1" presStyleCnt="4"/>
      <dgm:spPr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C23DA15-A374-4369-9848-D2669146EB2A}" type="pres">
      <dgm:prSet presAssocID="{360B6269-BED3-4F0F-B6E9-0BC9ECFC7529}" presName="EmptyPlaceHolder" presStyleCnt="0"/>
      <dgm:spPr/>
    </dgm:pt>
    <dgm:pt modelId="{77A10EAA-4E94-4E29-A657-E2DDA3E1E40A}" type="pres">
      <dgm:prSet presAssocID="{CFB4EF30-E3F9-4707-88CF-59EF9D38D077}" presName="spaceBetweenRectangles" presStyleCnt="0"/>
      <dgm:spPr/>
    </dgm:pt>
    <dgm:pt modelId="{28CE8F85-1F35-455A-9C55-D31FA97DEA4E}" type="pres">
      <dgm:prSet presAssocID="{4CE80753-D326-4CB4-AE2B-8EBD9F70A09A}" presName="composite" presStyleCnt="0"/>
      <dgm:spPr/>
    </dgm:pt>
    <dgm:pt modelId="{F6831BA1-2AC8-4F89-A42F-54B784649FB9}" type="pres">
      <dgm:prSet presAssocID="{4CE80753-D326-4CB4-AE2B-8EBD9F70A09A}" presName="L1TextContainer" presStyleLbl="alignNode1" presStyleIdx="2" presStyleCnt="4">
        <dgm:presLayoutVars>
          <dgm:chMax val="1"/>
          <dgm:chPref val="1"/>
          <dgm:bulletEnabled val="1"/>
        </dgm:presLayoutVars>
      </dgm:prSet>
      <dgm:spPr/>
    </dgm:pt>
    <dgm:pt modelId="{05AFCE19-75C4-4BEA-9C30-B85EBA122596}" type="pres">
      <dgm:prSet presAssocID="{4CE80753-D326-4CB4-AE2B-8EBD9F70A09A}" presName="L2TextContainerWrapper" presStyleCnt="0">
        <dgm:presLayoutVars>
          <dgm:bulletEnabled val="1"/>
        </dgm:presLayoutVars>
      </dgm:prSet>
      <dgm:spPr/>
    </dgm:pt>
    <dgm:pt modelId="{562C7132-1E83-4E18-B434-D757215AF6DC}" type="pres">
      <dgm:prSet presAssocID="{4CE80753-D326-4CB4-AE2B-8EBD9F70A09A}" presName="L2TextContainer" presStyleLbl="bgAccFollowNode1" presStyleIdx="2" presStyleCnt="4"/>
      <dgm:spPr/>
    </dgm:pt>
    <dgm:pt modelId="{3CA3A005-197A-47B0-8EC8-C7D60FFE0DE7}" type="pres">
      <dgm:prSet presAssocID="{4CE80753-D326-4CB4-AE2B-8EBD9F70A09A}" presName="FlexibleEmptyPlaceHolder" presStyleCnt="0"/>
      <dgm:spPr/>
    </dgm:pt>
    <dgm:pt modelId="{0D145920-40E8-4FAD-B980-315752601550}" type="pres">
      <dgm:prSet presAssocID="{4CE80753-D326-4CB4-AE2B-8EBD9F70A09A}" presName="ConnectLine" presStyleLbl="sibTrans1D1" presStyleIdx="2" presStyleCnt="4"/>
      <dgm:spPr/>
    </dgm:pt>
    <dgm:pt modelId="{5D049FC9-AC28-45F4-8AE5-917A45F8B869}" type="pres">
      <dgm:prSet presAssocID="{4CE80753-D326-4CB4-AE2B-8EBD9F70A09A}" presName="ConnectorPoint" presStyleLbl="node1" presStyleIdx="2" presStyleCnt="4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0968DD12-DD57-487E-9827-8E2FEB2E9482}" type="pres">
      <dgm:prSet presAssocID="{4CE80753-D326-4CB4-AE2B-8EBD9F70A09A}" presName="EmptyPlaceHolder" presStyleCnt="0"/>
      <dgm:spPr/>
    </dgm:pt>
    <dgm:pt modelId="{5F0C9674-6C90-4BE6-84B8-CF89ADB48EA6}" type="pres">
      <dgm:prSet presAssocID="{41D5A02B-DFFE-4E13-977E-96CDEEAD0BA8}" presName="spaceBetweenRectangles" presStyleCnt="0"/>
      <dgm:spPr/>
    </dgm:pt>
    <dgm:pt modelId="{BF9F86B6-8643-4902-B20E-C440A75F1AE3}" type="pres">
      <dgm:prSet presAssocID="{80EED159-1718-42B5-BAEE-4901705B7BB1}" presName="composite" presStyleCnt="0"/>
      <dgm:spPr/>
    </dgm:pt>
    <dgm:pt modelId="{14C90062-E3AC-485F-9B76-6C64095B3FDE}" type="pres">
      <dgm:prSet presAssocID="{80EED159-1718-42B5-BAEE-4901705B7BB1}" presName="L1TextContainer" presStyleLbl="alignNode1" presStyleIdx="3" presStyleCnt="4">
        <dgm:presLayoutVars>
          <dgm:chMax val="1"/>
          <dgm:chPref val="1"/>
          <dgm:bulletEnabled val="1"/>
        </dgm:presLayoutVars>
      </dgm:prSet>
      <dgm:spPr/>
    </dgm:pt>
    <dgm:pt modelId="{59466A6E-2D33-43E7-B956-33585E7918F9}" type="pres">
      <dgm:prSet presAssocID="{80EED159-1718-42B5-BAEE-4901705B7BB1}" presName="L2TextContainerWrapper" presStyleCnt="0">
        <dgm:presLayoutVars>
          <dgm:bulletEnabled val="1"/>
        </dgm:presLayoutVars>
      </dgm:prSet>
      <dgm:spPr/>
    </dgm:pt>
    <dgm:pt modelId="{F87B04FF-4277-4373-8E2C-D66759C86D6E}" type="pres">
      <dgm:prSet presAssocID="{80EED159-1718-42B5-BAEE-4901705B7BB1}" presName="L2TextContainer" presStyleLbl="bgAccFollowNode1" presStyleIdx="3" presStyleCnt="4"/>
      <dgm:spPr/>
    </dgm:pt>
    <dgm:pt modelId="{A3051498-CD76-4127-9566-C4A6DBFAF16B}" type="pres">
      <dgm:prSet presAssocID="{80EED159-1718-42B5-BAEE-4901705B7BB1}" presName="FlexibleEmptyPlaceHolder" presStyleCnt="0"/>
      <dgm:spPr/>
    </dgm:pt>
    <dgm:pt modelId="{7FC5C129-435C-45F0-9C43-2EEF972FF529}" type="pres">
      <dgm:prSet presAssocID="{80EED159-1718-42B5-BAEE-4901705B7BB1}" presName="ConnectLine" presStyleLbl="sibTrans1D1" presStyleIdx="3" presStyleCnt="4"/>
      <dgm:spPr/>
    </dgm:pt>
    <dgm:pt modelId="{F9ACE881-D31F-43EE-8908-F7488C581508}" type="pres">
      <dgm:prSet presAssocID="{80EED159-1718-42B5-BAEE-4901705B7BB1}" presName="ConnectorPoint" presStyleLbl="node1" presStyleIdx="3" presStyleCnt="4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9890B842-8FFE-4064-A578-3B7AD7A96A19}" type="pres">
      <dgm:prSet presAssocID="{80EED159-1718-42B5-BAEE-4901705B7BB1}" presName="EmptyPlaceHolder" presStyleCnt="0"/>
      <dgm:spPr/>
    </dgm:pt>
  </dgm:ptLst>
  <dgm:cxnLst>
    <dgm:cxn modelId="{B7A45E05-C0F6-4B77-A69D-7FB1AF4387DF}" type="presOf" srcId="{F5EF0D51-D580-4325-A58A-417D5B91ADDC}" destId="{D35925A4-DDF3-423E-91D6-E20AB12E1B64}" srcOrd="0" destOrd="0" presId="urn:microsoft.com/office/officeart/2017/3/layout/HorizontalLabelsTimeline"/>
    <dgm:cxn modelId="{14725029-59D9-4371-9942-91C964A5C161}" srcId="{F5EF0D51-D580-4325-A58A-417D5B91ADDC}" destId="{E67FC8DF-1AF7-4D20-B123-7363D280D109}" srcOrd="0" destOrd="0" parTransId="{51624D5B-0344-49A9-8A2E-B826983F40EF}" sibTransId="{053E75C0-37D1-4D73-922D-9BDB7A2434A2}"/>
    <dgm:cxn modelId="{7447D32E-4E25-4BAA-AE5D-38D4FE9EA6D0}" type="presOf" srcId="{D6110C3E-B1A3-40A4-A163-AB780D27C7A1}" destId="{DAF8BE07-BB1A-4C50-8894-5F369F6BA868}" srcOrd="0" destOrd="0" presId="urn:microsoft.com/office/officeart/2017/3/layout/HorizontalLabelsTimeline"/>
    <dgm:cxn modelId="{77A92E62-CB27-4C62-9A67-3DAA07681D4A}" type="presOf" srcId="{796228D7-31C6-4A33-ABA8-722A1CB46A73}" destId="{F87B04FF-4277-4373-8E2C-D66759C86D6E}" srcOrd="0" destOrd="0" presId="urn:microsoft.com/office/officeart/2017/3/layout/HorizontalLabelsTimeline"/>
    <dgm:cxn modelId="{9FD5FA69-B67B-4486-B4A7-A10BB4A64986}" srcId="{80EED159-1718-42B5-BAEE-4901705B7BB1}" destId="{796228D7-31C6-4A33-ABA8-722A1CB46A73}" srcOrd="0" destOrd="0" parTransId="{AAA70823-ADA3-45F9-BC0A-20767D4E01AB}" sibTransId="{E4B61442-5393-4E8C-9638-9872D3403C36}"/>
    <dgm:cxn modelId="{9659A652-5D7B-415B-81C2-607AD79692EA}" srcId="{360B6269-BED3-4F0F-B6E9-0BC9ECFC7529}" destId="{D6110C3E-B1A3-40A4-A163-AB780D27C7A1}" srcOrd="0" destOrd="0" parTransId="{0B11419E-5923-4C67-925C-ABA25463C01F}" sibTransId="{8F009186-FCCC-43D7-AFB7-7D3F141724E7}"/>
    <dgm:cxn modelId="{E2D4B774-B6DB-47AD-BC17-3BF7CE390BA3}" srcId="{F5EF0D51-D580-4325-A58A-417D5B91ADDC}" destId="{80EED159-1718-42B5-BAEE-4901705B7BB1}" srcOrd="3" destOrd="0" parTransId="{3DFF8CDF-A873-4FD9-A360-778CAC1D1AC5}" sibTransId="{4AD64B48-7E27-4E4C-9EB6-F1332E696BAD}"/>
    <dgm:cxn modelId="{6331C657-E89D-434D-9DE1-1079B8B6D443}" type="presOf" srcId="{4CE80753-D326-4CB4-AE2B-8EBD9F70A09A}" destId="{F6831BA1-2AC8-4F89-A42F-54B784649FB9}" srcOrd="0" destOrd="0" presId="urn:microsoft.com/office/officeart/2017/3/layout/HorizontalLabelsTimeline"/>
    <dgm:cxn modelId="{C58F8B7C-B283-485A-ACC3-806AE61B47B9}" srcId="{4CE80753-D326-4CB4-AE2B-8EBD9F70A09A}" destId="{A3A4FC58-1A1B-4594-BF48-8E7FE339F7F8}" srcOrd="0" destOrd="0" parTransId="{29FB82CB-1F92-455A-BA2A-DE429155838D}" sibTransId="{57137919-8F04-4257-BA60-ADEACEBB0991}"/>
    <dgm:cxn modelId="{5A93777D-9DBF-49DF-AF33-4C5C9EC955AC}" type="presOf" srcId="{A3A4FC58-1A1B-4594-BF48-8E7FE339F7F8}" destId="{562C7132-1E83-4E18-B434-D757215AF6DC}" srcOrd="0" destOrd="0" presId="urn:microsoft.com/office/officeart/2017/3/layout/HorizontalLabelsTimeline"/>
    <dgm:cxn modelId="{17D88BA9-7193-40B7-9588-25EB1A361CB2}" type="presOf" srcId="{80EED159-1718-42B5-BAEE-4901705B7BB1}" destId="{14C90062-E3AC-485F-9B76-6C64095B3FDE}" srcOrd="0" destOrd="0" presId="urn:microsoft.com/office/officeart/2017/3/layout/HorizontalLabelsTimeline"/>
    <dgm:cxn modelId="{1D3CE0BC-2E7E-4FE8-AA44-E580B17F9CD8}" srcId="{E67FC8DF-1AF7-4D20-B123-7363D280D109}" destId="{6385654F-C772-4C9C-81A2-0E0ED8C828E6}" srcOrd="0" destOrd="0" parTransId="{40161428-FC45-4871-9B20-AC544B3C0894}" sibTransId="{5EBB07C6-3BD7-4415-B105-29941094DA91}"/>
    <dgm:cxn modelId="{122456C8-267A-4673-A1A4-F5FBDBA5754A}" type="presOf" srcId="{6385654F-C772-4C9C-81A2-0E0ED8C828E6}" destId="{A53CEA91-7C28-436D-BF32-48697AC9A9E6}" srcOrd="0" destOrd="0" presId="urn:microsoft.com/office/officeart/2017/3/layout/HorizontalLabelsTimeline"/>
    <dgm:cxn modelId="{115628E8-E04B-4A58-85C9-D0F87411785B}" srcId="{F5EF0D51-D580-4325-A58A-417D5B91ADDC}" destId="{4CE80753-D326-4CB4-AE2B-8EBD9F70A09A}" srcOrd="2" destOrd="0" parTransId="{2498AE96-378A-426C-BD00-68F4649A110C}" sibTransId="{41D5A02B-DFFE-4E13-977E-96CDEEAD0BA8}"/>
    <dgm:cxn modelId="{8A64A4E9-DC62-4E08-BBE9-ABCBA2BE3138}" srcId="{F5EF0D51-D580-4325-A58A-417D5B91ADDC}" destId="{360B6269-BED3-4F0F-B6E9-0BC9ECFC7529}" srcOrd="1" destOrd="0" parTransId="{44C43F73-2A00-4532-9906-766364335FE6}" sibTransId="{CFB4EF30-E3F9-4707-88CF-59EF9D38D077}"/>
    <dgm:cxn modelId="{F1038BF0-7112-4D3E-B008-7F783A782E9B}" type="presOf" srcId="{E67FC8DF-1AF7-4D20-B123-7363D280D109}" destId="{349D2457-0431-47EE-8447-6E1B8DFDFDDB}" srcOrd="0" destOrd="0" presId="urn:microsoft.com/office/officeart/2017/3/layout/HorizontalLabelsTimeline"/>
    <dgm:cxn modelId="{1A24D5F2-E091-4309-9A83-AA568FF9C687}" type="presOf" srcId="{360B6269-BED3-4F0F-B6E9-0BC9ECFC7529}" destId="{C400C4D6-C4FF-46F2-959F-C732E2386047}" srcOrd="0" destOrd="0" presId="urn:microsoft.com/office/officeart/2017/3/layout/HorizontalLabelsTimeline"/>
    <dgm:cxn modelId="{1CAE00AB-AF7E-4957-BFC1-35B0A2A38606}" type="presParOf" srcId="{D35925A4-DDF3-423E-91D6-E20AB12E1B64}" destId="{A53D75E8-BA8D-4C12-92CB-F6CE3F469BA7}" srcOrd="0" destOrd="0" presId="urn:microsoft.com/office/officeart/2017/3/layout/HorizontalLabelsTimeline"/>
    <dgm:cxn modelId="{FBCB2144-B1FF-4067-BD4C-FE19A9039F06}" type="presParOf" srcId="{D35925A4-DDF3-423E-91D6-E20AB12E1B64}" destId="{8BB270D8-7F92-4380-BF8F-6885F6B13A8F}" srcOrd="1" destOrd="0" presId="urn:microsoft.com/office/officeart/2017/3/layout/HorizontalLabelsTimeline"/>
    <dgm:cxn modelId="{C8AC5655-65CF-4C85-A4D9-F7EC3141A941}" type="presParOf" srcId="{8BB270D8-7F92-4380-BF8F-6885F6B13A8F}" destId="{571AE71D-129E-4561-A412-719E889D722B}" srcOrd="0" destOrd="0" presId="urn:microsoft.com/office/officeart/2017/3/layout/HorizontalLabelsTimeline"/>
    <dgm:cxn modelId="{9426C3D5-2B65-45B3-AB33-114BCD6ADFF5}" type="presParOf" srcId="{571AE71D-129E-4561-A412-719E889D722B}" destId="{349D2457-0431-47EE-8447-6E1B8DFDFDDB}" srcOrd="0" destOrd="0" presId="urn:microsoft.com/office/officeart/2017/3/layout/HorizontalLabelsTimeline"/>
    <dgm:cxn modelId="{24933CB8-C88B-49D5-B257-2E57B1E7EDA5}" type="presParOf" srcId="{571AE71D-129E-4561-A412-719E889D722B}" destId="{5B458B53-299D-454A-B44B-A038C3F2A672}" srcOrd="1" destOrd="0" presId="urn:microsoft.com/office/officeart/2017/3/layout/HorizontalLabelsTimeline"/>
    <dgm:cxn modelId="{E4F7FE3E-3EC2-4397-8B1D-5B6F00D555AE}" type="presParOf" srcId="{5B458B53-299D-454A-B44B-A038C3F2A672}" destId="{A53CEA91-7C28-436D-BF32-48697AC9A9E6}" srcOrd="0" destOrd="0" presId="urn:microsoft.com/office/officeart/2017/3/layout/HorizontalLabelsTimeline"/>
    <dgm:cxn modelId="{F71CA7A1-8D6B-4EA6-9A26-3FE56750D3CC}" type="presParOf" srcId="{5B458B53-299D-454A-B44B-A038C3F2A672}" destId="{B37861BB-8EE2-4E16-9CE9-46E9B2442C9B}" srcOrd="1" destOrd="0" presId="urn:microsoft.com/office/officeart/2017/3/layout/HorizontalLabelsTimeline"/>
    <dgm:cxn modelId="{76998672-0734-40F4-A97A-E3A944F68CD2}" type="presParOf" srcId="{571AE71D-129E-4561-A412-719E889D722B}" destId="{36647618-B80C-4A0B-B834-8F488C390280}" srcOrd="2" destOrd="0" presId="urn:microsoft.com/office/officeart/2017/3/layout/HorizontalLabelsTimeline"/>
    <dgm:cxn modelId="{B1778B90-232F-4D00-9496-6196A6EDB4A4}" type="presParOf" srcId="{571AE71D-129E-4561-A412-719E889D722B}" destId="{ACF4C1B3-9D03-4C37-92C2-2A88E1BC64DC}" srcOrd="3" destOrd="0" presId="urn:microsoft.com/office/officeart/2017/3/layout/HorizontalLabelsTimeline"/>
    <dgm:cxn modelId="{1E59A48B-58CB-4AE9-AA7B-2DDAFAC460E3}" type="presParOf" srcId="{571AE71D-129E-4561-A412-719E889D722B}" destId="{7D76CFEA-2D53-425E-B249-4C8C925EF02E}" srcOrd="4" destOrd="0" presId="urn:microsoft.com/office/officeart/2017/3/layout/HorizontalLabelsTimeline"/>
    <dgm:cxn modelId="{405A0F81-8650-4355-BEE2-C6678652E034}" type="presParOf" srcId="{8BB270D8-7F92-4380-BF8F-6885F6B13A8F}" destId="{40431E9D-FEED-4510-B208-092FE1417CA6}" srcOrd="1" destOrd="0" presId="urn:microsoft.com/office/officeart/2017/3/layout/HorizontalLabelsTimeline"/>
    <dgm:cxn modelId="{2C73D1F0-DC83-4B44-8302-0E4529A24462}" type="presParOf" srcId="{8BB270D8-7F92-4380-BF8F-6885F6B13A8F}" destId="{96AA826F-1691-4F5D-93A9-41E0DB60C134}" srcOrd="2" destOrd="0" presId="urn:microsoft.com/office/officeart/2017/3/layout/HorizontalLabelsTimeline"/>
    <dgm:cxn modelId="{818CB2E9-478D-4A97-8110-80AC3493E9CC}" type="presParOf" srcId="{96AA826F-1691-4F5D-93A9-41E0DB60C134}" destId="{C400C4D6-C4FF-46F2-959F-C732E2386047}" srcOrd="0" destOrd="0" presId="urn:microsoft.com/office/officeart/2017/3/layout/HorizontalLabelsTimeline"/>
    <dgm:cxn modelId="{E6B2E93F-F00B-4636-B28A-351EA1FAFFBB}" type="presParOf" srcId="{96AA826F-1691-4F5D-93A9-41E0DB60C134}" destId="{E21F3289-AC2B-4FE0-8D3A-FDB8CF7BAA81}" srcOrd="1" destOrd="0" presId="urn:microsoft.com/office/officeart/2017/3/layout/HorizontalLabelsTimeline"/>
    <dgm:cxn modelId="{D56A31B9-93A2-446F-9079-305D693B5D62}" type="presParOf" srcId="{E21F3289-AC2B-4FE0-8D3A-FDB8CF7BAA81}" destId="{DAF8BE07-BB1A-4C50-8894-5F369F6BA868}" srcOrd="0" destOrd="0" presId="urn:microsoft.com/office/officeart/2017/3/layout/HorizontalLabelsTimeline"/>
    <dgm:cxn modelId="{8BD55C06-059D-4D3A-8409-FB549FF9BBEE}" type="presParOf" srcId="{E21F3289-AC2B-4FE0-8D3A-FDB8CF7BAA81}" destId="{C846F6AB-752B-41B1-8AB9-F10DABDBE512}" srcOrd="1" destOrd="0" presId="urn:microsoft.com/office/officeart/2017/3/layout/HorizontalLabelsTimeline"/>
    <dgm:cxn modelId="{9F30735C-E86F-4F90-A0B0-A602B937439D}" type="presParOf" srcId="{96AA826F-1691-4F5D-93A9-41E0DB60C134}" destId="{65B55C3E-66E2-4B20-9204-74965833232A}" srcOrd="2" destOrd="0" presId="urn:microsoft.com/office/officeart/2017/3/layout/HorizontalLabelsTimeline"/>
    <dgm:cxn modelId="{BFC2FB83-625E-4260-A4FE-7AF95F07DB38}" type="presParOf" srcId="{96AA826F-1691-4F5D-93A9-41E0DB60C134}" destId="{C67D5F8E-DE44-4BA8-A17B-46720264FF82}" srcOrd="3" destOrd="0" presId="urn:microsoft.com/office/officeart/2017/3/layout/HorizontalLabelsTimeline"/>
    <dgm:cxn modelId="{01E4EFB4-FBCD-4352-8958-C6D5159AE66C}" type="presParOf" srcId="{96AA826F-1691-4F5D-93A9-41E0DB60C134}" destId="{DC23DA15-A374-4369-9848-D2669146EB2A}" srcOrd="4" destOrd="0" presId="urn:microsoft.com/office/officeart/2017/3/layout/HorizontalLabelsTimeline"/>
    <dgm:cxn modelId="{8BD661CA-D727-4C03-9305-66E899F01404}" type="presParOf" srcId="{8BB270D8-7F92-4380-BF8F-6885F6B13A8F}" destId="{77A10EAA-4E94-4E29-A657-E2DDA3E1E40A}" srcOrd="3" destOrd="0" presId="urn:microsoft.com/office/officeart/2017/3/layout/HorizontalLabelsTimeline"/>
    <dgm:cxn modelId="{B0888958-0972-4B0D-96A4-1F40E2004749}" type="presParOf" srcId="{8BB270D8-7F92-4380-BF8F-6885F6B13A8F}" destId="{28CE8F85-1F35-455A-9C55-D31FA97DEA4E}" srcOrd="4" destOrd="0" presId="urn:microsoft.com/office/officeart/2017/3/layout/HorizontalLabelsTimeline"/>
    <dgm:cxn modelId="{BCE388F0-E8B8-4262-9FAA-47128C665699}" type="presParOf" srcId="{28CE8F85-1F35-455A-9C55-D31FA97DEA4E}" destId="{F6831BA1-2AC8-4F89-A42F-54B784649FB9}" srcOrd="0" destOrd="0" presId="urn:microsoft.com/office/officeart/2017/3/layout/HorizontalLabelsTimeline"/>
    <dgm:cxn modelId="{8FCDAC86-1AEB-47B7-AFAF-279FB79A5829}" type="presParOf" srcId="{28CE8F85-1F35-455A-9C55-D31FA97DEA4E}" destId="{05AFCE19-75C4-4BEA-9C30-B85EBA122596}" srcOrd="1" destOrd="0" presId="urn:microsoft.com/office/officeart/2017/3/layout/HorizontalLabelsTimeline"/>
    <dgm:cxn modelId="{8CF27F6B-430B-4CE4-827A-E8763704E53F}" type="presParOf" srcId="{05AFCE19-75C4-4BEA-9C30-B85EBA122596}" destId="{562C7132-1E83-4E18-B434-D757215AF6DC}" srcOrd="0" destOrd="0" presId="urn:microsoft.com/office/officeart/2017/3/layout/HorizontalLabelsTimeline"/>
    <dgm:cxn modelId="{EE0E04C5-7394-4125-873B-E688F0782DE5}" type="presParOf" srcId="{05AFCE19-75C4-4BEA-9C30-B85EBA122596}" destId="{3CA3A005-197A-47B0-8EC8-C7D60FFE0DE7}" srcOrd="1" destOrd="0" presId="urn:microsoft.com/office/officeart/2017/3/layout/HorizontalLabelsTimeline"/>
    <dgm:cxn modelId="{988F3B4E-F6B3-4008-A9B4-D3A55D15E0E6}" type="presParOf" srcId="{28CE8F85-1F35-455A-9C55-D31FA97DEA4E}" destId="{0D145920-40E8-4FAD-B980-315752601550}" srcOrd="2" destOrd="0" presId="urn:microsoft.com/office/officeart/2017/3/layout/HorizontalLabelsTimeline"/>
    <dgm:cxn modelId="{91A2E0FD-E5B1-4BCC-B2EF-338E33387163}" type="presParOf" srcId="{28CE8F85-1F35-455A-9C55-D31FA97DEA4E}" destId="{5D049FC9-AC28-45F4-8AE5-917A45F8B869}" srcOrd="3" destOrd="0" presId="urn:microsoft.com/office/officeart/2017/3/layout/HorizontalLabelsTimeline"/>
    <dgm:cxn modelId="{77EA56D4-684E-4BC1-9642-F763E0672A2B}" type="presParOf" srcId="{28CE8F85-1F35-455A-9C55-D31FA97DEA4E}" destId="{0968DD12-DD57-487E-9827-8E2FEB2E9482}" srcOrd="4" destOrd="0" presId="urn:microsoft.com/office/officeart/2017/3/layout/HorizontalLabelsTimeline"/>
    <dgm:cxn modelId="{0731DE7B-DFC0-486F-9191-41185CD2DFFE}" type="presParOf" srcId="{8BB270D8-7F92-4380-BF8F-6885F6B13A8F}" destId="{5F0C9674-6C90-4BE6-84B8-CF89ADB48EA6}" srcOrd="5" destOrd="0" presId="urn:microsoft.com/office/officeart/2017/3/layout/HorizontalLabelsTimeline"/>
    <dgm:cxn modelId="{42196E29-7E59-4419-9BDC-4038A5794572}" type="presParOf" srcId="{8BB270D8-7F92-4380-BF8F-6885F6B13A8F}" destId="{BF9F86B6-8643-4902-B20E-C440A75F1AE3}" srcOrd="6" destOrd="0" presId="urn:microsoft.com/office/officeart/2017/3/layout/HorizontalLabelsTimeline"/>
    <dgm:cxn modelId="{CE86F74C-F55B-4351-BE9F-B45BC9A24870}" type="presParOf" srcId="{BF9F86B6-8643-4902-B20E-C440A75F1AE3}" destId="{14C90062-E3AC-485F-9B76-6C64095B3FDE}" srcOrd="0" destOrd="0" presId="urn:microsoft.com/office/officeart/2017/3/layout/HorizontalLabelsTimeline"/>
    <dgm:cxn modelId="{A122053A-DD1F-4BDD-8B73-595A5311C330}" type="presParOf" srcId="{BF9F86B6-8643-4902-B20E-C440A75F1AE3}" destId="{59466A6E-2D33-43E7-B956-33585E7918F9}" srcOrd="1" destOrd="0" presId="urn:microsoft.com/office/officeart/2017/3/layout/HorizontalLabelsTimeline"/>
    <dgm:cxn modelId="{FF7D65C5-2E68-458D-8C1B-DE219B4DAF7E}" type="presParOf" srcId="{59466A6E-2D33-43E7-B956-33585E7918F9}" destId="{F87B04FF-4277-4373-8E2C-D66759C86D6E}" srcOrd="0" destOrd="0" presId="urn:microsoft.com/office/officeart/2017/3/layout/HorizontalLabelsTimeline"/>
    <dgm:cxn modelId="{651EA1D0-2025-4E25-9F8A-213A08ADA85B}" type="presParOf" srcId="{59466A6E-2D33-43E7-B956-33585E7918F9}" destId="{A3051498-CD76-4127-9566-C4A6DBFAF16B}" srcOrd="1" destOrd="0" presId="urn:microsoft.com/office/officeart/2017/3/layout/HorizontalLabelsTimeline"/>
    <dgm:cxn modelId="{1156231A-7783-4CF4-BB1D-BDF3B8EB8540}" type="presParOf" srcId="{BF9F86B6-8643-4902-B20E-C440A75F1AE3}" destId="{7FC5C129-435C-45F0-9C43-2EEF972FF529}" srcOrd="2" destOrd="0" presId="urn:microsoft.com/office/officeart/2017/3/layout/HorizontalLabelsTimeline"/>
    <dgm:cxn modelId="{42EBDACA-887C-457A-8275-6EBA7E329985}" type="presParOf" srcId="{BF9F86B6-8643-4902-B20E-C440A75F1AE3}" destId="{F9ACE881-D31F-43EE-8908-F7488C581508}" srcOrd="3" destOrd="0" presId="urn:microsoft.com/office/officeart/2017/3/layout/HorizontalLabelsTimeline"/>
    <dgm:cxn modelId="{D749AFB9-1602-4876-9099-DA4E2CE58BB1}" type="presParOf" srcId="{BF9F86B6-8643-4902-B20E-C440A75F1AE3}" destId="{9890B842-8FFE-4064-A578-3B7AD7A96A19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D9C0DC-A449-4FA7-A4DA-4262398B75C9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F8DEECA-241A-4A24-999E-4252BC41B4FA}">
      <dgm:prSet/>
      <dgm:spPr/>
      <dgm:t>
        <a:bodyPr/>
        <a:lstStyle/>
        <a:p>
          <a:pPr>
            <a:defRPr b="1"/>
          </a:pPr>
          <a:r>
            <a:rPr lang="en-US" dirty="0"/>
            <a:t>10 Oct.</a:t>
          </a:r>
        </a:p>
      </dgm:t>
    </dgm:pt>
    <dgm:pt modelId="{D4033E9E-FEB0-4EE4-BE69-647AEB565F04}" type="parTrans" cxnId="{A6F241EA-F388-441A-A328-725341B84D05}">
      <dgm:prSet/>
      <dgm:spPr/>
      <dgm:t>
        <a:bodyPr/>
        <a:lstStyle/>
        <a:p>
          <a:endParaRPr lang="en-US"/>
        </a:p>
      </dgm:t>
    </dgm:pt>
    <dgm:pt modelId="{A15382FC-E0C7-4DAB-BA10-4482187C153E}" type="sibTrans" cxnId="{A6F241EA-F388-441A-A328-725341B84D05}">
      <dgm:prSet/>
      <dgm:spPr/>
      <dgm:t>
        <a:bodyPr/>
        <a:lstStyle/>
        <a:p>
          <a:endParaRPr lang="en-US"/>
        </a:p>
      </dgm:t>
    </dgm:pt>
    <dgm:pt modelId="{D405DAB9-384A-49BE-8D35-D2D209CF58B6}">
      <dgm:prSet/>
      <dgm:spPr/>
      <dgm:t>
        <a:bodyPr/>
        <a:lstStyle/>
        <a:p>
          <a:r>
            <a:rPr lang="en-US" dirty="0"/>
            <a:t>C N A Fingerprinting</a:t>
          </a:r>
        </a:p>
      </dgm:t>
    </dgm:pt>
    <dgm:pt modelId="{4C6B2692-A0E7-46D0-AA4E-C9B887E32AEE}" type="parTrans" cxnId="{472A0BF5-EE04-4FD1-84F6-7E13D3FEDBA2}">
      <dgm:prSet/>
      <dgm:spPr/>
      <dgm:t>
        <a:bodyPr/>
        <a:lstStyle/>
        <a:p>
          <a:endParaRPr lang="en-US"/>
        </a:p>
      </dgm:t>
    </dgm:pt>
    <dgm:pt modelId="{6F8C0932-7EA5-4D66-9F11-4E5BAB0697C2}" type="sibTrans" cxnId="{472A0BF5-EE04-4FD1-84F6-7E13D3FEDBA2}">
      <dgm:prSet/>
      <dgm:spPr/>
      <dgm:t>
        <a:bodyPr/>
        <a:lstStyle/>
        <a:p>
          <a:endParaRPr lang="en-US"/>
        </a:p>
      </dgm:t>
    </dgm:pt>
    <dgm:pt modelId="{96A81835-A0D7-42DE-A8C8-40FB8EA53257}">
      <dgm:prSet/>
      <dgm:spPr/>
      <dgm:t>
        <a:bodyPr/>
        <a:lstStyle/>
        <a:p>
          <a:pPr>
            <a:defRPr b="1"/>
          </a:pPr>
          <a:r>
            <a:rPr lang="en-US" dirty="0"/>
            <a:t>14 Oct.</a:t>
          </a:r>
        </a:p>
      </dgm:t>
    </dgm:pt>
    <dgm:pt modelId="{6374E7B0-F241-4D43-A0C4-59B99B270836}" type="parTrans" cxnId="{A059C3E4-C577-43BF-917A-940751120F1E}">
      <dgm:prSet/>
      <dgm:spPr/>
      <dgm:t>
        <a:bodyPr/>
        <a:lstStyle/>
        <a:p>
          <a:endParaRPr lang="en-US"/>
        </a:p>
      </dgm:t>
    </dgm:pt>
    <dgm:pt modelId="{E2ABABBB-2C4F-4E78-90E4-580722B6AB13}" type="sibTrans" cxnId="{A059C3E4-C577-43BF-917A-940751120F1E}">
      <dgm:prSet/>
      <dgm:spPr/>
      <dgm:t>
        <a:bodyPr/>
        <a:lstStyle/>
        <a:p>
          <a:endParaRPr lang="en-US"/>
        </a:p>
      </dgm:t>
    </dgm:pt>
    <dgm:pt modelId="{FAEAD264-70EB-40F3-8EAD-D0910F212221}">
      <dgm:prSet/>
      <dgm:spPr/>
      <dgm:t>
        <a:bodyPr/>
        <a:lstStyle/>
        <a:p>
          <a:r>
            <a:rPr lang="en-US" dirty="0"/>
            <a:t>TWD</a:t>
          </a:r>
        </a:p>
      </dgm:t>
    </dgm:pt>
    <dgm:pt modelId="{C07C1DA8-DE22-4C64-A848-A5805936F024}" type="parTrans" cxnId="{04BA388F-CB85-4D84-AD11-1C0AC4884DAC}">
      <dgm:prSet/>
      <dgm:spPr/>
      <dgm:t>
        <a:bodyPr/>
        <a:lstStyle/>
        <a:p>
          <a:endParaRPr lang="en-US"/>
        </a:p>
      </dgm:t>
    </dgm:pt>
    <dgm:pt modelId="{71E7321E-EDEC-496F-85EC-5FD408BBE95F}" type="sibTrans" cxnId="{04BA388F-CB85-4D84-AD11-1C0AC4884DAC}">
      <dgm:prSet/>
      <dgm:spPr/>
      <dgm:t>
        <a:bodyPr/>
        <a:lstStyle/>
        <a:p>
          <a:endParaRPr lang="en-US"/>
        </a:p>
      </dgm:t>
    </dgm:pt>
    <dgm:pt modelId="{69763833-FA73-4C82-B363-FB7258E642CE}">
      <dgm:prSet/>
      <dgm:spPr/>
      <dgm:t>
        <a:bodyPr/>
        <a:lstStyle/>
        <a:p>
          <a:pPr>
            <a:defRPr b="1"/>
          </a:pPr>
          <a:r>
            <a:rPr lang="en-US" dirty="0"/>
            <a:t>18 Oct.</a:t>
          </a:r>
        </a:p>
      </dgm:t>
    </dgm:pt>
    <dgm:pt modelId="{921A9DA4-1DA3-462F-BCF6-79778E525CD8}" type="parTrans" cxnId="{37F8C668-0357-416D-A8C7-4ECE5B242681}">
      <dgm:prSet/>
      <dgm:spPr/>
      <dgm:t>
        <a:bodyPr/>
        <a:lstStyle/>
        <a:p>
          <a:endParaRPr lang="en-US"/>
        </a:p>
      </dgm:t>
    </dgm:pt>
    <dgm:pt modelId="{7560BC92-CBBF-432A-A38A-777F5DE03C7B}" type="sibTrans" cxnId="{37F8C668-0357-416D-A8C7-4ECE5B242681}">
      <dgm:prSet/>
      <dgm:spPr/>
      <dgm:t>
        <a:bodyPr/>
        <a:lstStyle/>
        <a:p>
          <a:endParaRPr lang="en-US"/>
        </a:p>
      </dgm:t>
    </dgm:pt>
    <dgm:pt modelId="{5E816827-47BC-4093-80AF-0C2A9B4E8D3F}">
      <dgm:prSet/>
      <dgm:spPr/>
      <dgm:t>
        <a:bodyPr/>
        <a:lstStyle/>
        <a:p>
          <a:r>
            <a:rPr lang="en-US" dirty="0"/>
            <a:t>Pink Friday</a:t>
          </a:r>
        </a:p>
      </dgm:t>
    </dgm:pt>
    <dgm:pt modelId="{FE0CF02F-7304-4BEA-ADE4-61EF43D84EC8}" type="parTrans" cxnId="{B45BC563-2E66-456C-9C32-5C521A06528C}">
      <dgm:prSet/>
      <dgm:spPr/>
      <dgm:t>
        <a:bodyPr/>
        <a:lstStyle/>
        <a:p>
          <a:endParaRPr lang="en-US"/>
        </a:p>
      </dgm:t>
    </dgm:pt>
    <dgm:pt modelId="{6EFA0F04-D0BF-47C5-BBC4-2CC06CD7BDAD}" type="sibTrans" cxnId="{B45BC563-2E66-456C-9C32-5C521A06528C}">
      <dgm:prSet/>
      <dgm:spPr/>
      <dgm:t>
        <a:bodyPr/>
        <a:lstStyle/>
        <a:p>
          <a:endParaRPr lang="en-US"/>
        </a:p>
      </dgm:t>
    </dgm:pt>
    <dgm:pt modelId="{AF00F364-B77E-4754-BEE8-1F6E2D2F062E}">
      <dgm:prSet/>
      <dgm:spPr/>
      <dgm:t>
        <a:bodyPr/>
        <a:lstStyle/>
        <a:p>
          <a:pPr>
            <a:defRPr b="1"/>
          </a:pPr>
          <a:r>
            <a:rPr lang="en-US" dirty="0"/>
            <a:t>19 Oct.</a:t>
          </a:r>
        </a:p>
      </dgm:t>
    </dgm:pt>
    <dgm:pt modelId="{C62F477B-4F41-47DC-A2AB-B88B1902D8A8}" type="parTrans" cxnId="{9796AA9E-369F-4224-AFBB-BBF6AB87862F}">
      <dgm:prSet/>
      <dgm:spPr/>
      <dgm:t>
        <a:bodyPr/>
        <a:lstStyle/>
        <a:p>
          <a:endParaRPr lang="en-US"/>
        </a:p>
      </dgm:t>
    </dgm:pt>
    <dgm:pt modelId="{8F4D3F97-A3B9-40BF-87B1-F3E0502C03DF}" type="sibTrans" cxnId="{9796AA9E-369F-4224-AFBB-BBF6AB87862F}">
      <dgm:prSet/>
      <dgm:spPr/>
      <dgm:t>
        <a:bodyPr/>
        <a:lstStyle/>
        <a:p>
          <a:endParaRPr lang="en-US"/>
        </a:p>
      </dgm:t>
    </dgm:pt>
    <dgm:pt modelId="{0BA8BC23-EE59-45FC-BE72-0712D5F1A0D4}">
      <dgm:prSet/>
      <dgm:spPr/>
      <dgm:t>
        <a:bodyPr/>
        <a:lstStyle/>
        <a:p>
          <a:r>
            <a:rPr lang="en-US" dirty="0"/>
            <a:t>Glam Run </a:t>
          </a:r>
        </a:p>
      </dgm:t>
    </dgm:pt>
    <dgm:pt modelId="{EDACC569-937B-448A-A326-15789FB6F3F6}" type="parTrans" cxnId="{35150229-C274-48D7-9572-3D64003692CE}">
      <dgm:prSet/>
      <dgm:spPr/>
      <dgm:t>
        <a:bodyPr/>
        <a:lstStyle/>
        <a:p>
          <a:endParaRPr lang="en-US"/>
        </a:p>
      </dgm:t>
    </dgm:pt>
    <dgm:pt modelId="{39EC53F4-F833-4A4F-8F2B-5F3104CFACC1}" type="sibTrans" cxnId="{35150229-C274-48D7-9572-3D64003692CE}">
      <dgm:prSet/>
      <dgm:spPr/>
      <dgm:t>
        <a:bodyPr/>
        <a:lstStyle/>
        <a:p>
          <a:endParaRPr lang="en-US"/>
        </a:p>
      </dgm:t>
    </dgm:pt>
    <dgm:pt modelId="{8E265749-6664-4E94-98B0-70F8E05E7B7E}">
      <dgm:prSet/>
      <dgm:spPr/>
      <dgm:t>
        <a:bodyPr/>
        <a:lstStyle/>
        <a:p>
          <a:pPr>
            <a:defRPr b="1"/>
          </a:pPr>
          <a:r>
            <a:rPr lang="en-US" dirty="0"/>
            <a:t>22 Oct.</a:t>
          </a:r>
        </a:p>
      </dgm:t>
    </dgm:pt>
    <dgm:pt modelId="{DA9EF3E0-2D8A-4624-8E95-8AB40807AACC}" type="parTrans" cxnId="{F046F27E-C955-4EB7-BD11-4EDC1F25D225}">
      <dgm:prSet/>
      <dgm:spPr/>
      <dgm:t>
        <a:bodyPr/>
        <a:lstStyle/>
        <a:p>
          <a:endParaRPr lang="en-US"/>
        </a:p>
      </dgm:t>
    </dgm:pt>
    <dgm:pt modelId="{4282995A-F52E-4560-8626-11EAEC49E5A0}" type="sibTrans" cxnId="{F046F27E-C955-4EB7-BD11-4EDC1F25D225}">
      <dgm:prSet/>
      <dgm:spPr/>
      <dgm:t>
        <a:bodyPr/>
        <a:lstStyle/>
        <a:p>
          <a:endParaRPr lang="en-US"/>
        </a:p>
      </dgm:t>
    </dgm:pt>
    <dgm:pt modelId="{945A7C6D-A98F-4142-93C0-BDC20678EA05}">
      <dgm:prSet/>
      <dgm:spPr/>
      <dgm:t>
        <a:bodyPr/>
        <a:lstStyle/>
        <a:p>
          <a:r>
            <a:rPr lang="en-US" dirty="0"/>
            <a:t>Jr Scrubs/Coats Ceremony</a:t>
          </a:r>
        </a:p>
      </dgm:t>
    </dgm:pt>
    <dgm:pt modelId="{23E874CF-1601-47C7-8EFA-3C976B9A85F4}" type="parTrans" cxnId="{08BCF23C-A4EB-464C-87AE-09FA2C431106}">
      <dgm:prSet/>
      <dgm:spPr/>
      <dgm:t>
        <a:bodyPr/>
        <a:lstStyle/>
        <a:p>
          <a:endParaRPr lang="en-US"/>
        </a:p>
      </dgm:t>
    </dgm:pt>
    <dgm:pt modelId="{C8C22E8F-2F13-4A77-8C01-AD54C2775DFF}" type="sibTrans" cxnId="{08BCF23C-A4EB-464C-87AE-09FA2C431106}">
      <dgm:prSet/>
      <dgm:spPr/>
      <dgm:t>
        <a:bodyPr/>
        <a:lstStyle/>
        <a:p>
          <a:endParaRPr lang="en-US"/>
        </a:p>
      </dgm:t>
    </dgm:pt>
    <dgm:pt modelId="{E402E757-1AF7-40DE-8ABF-BB714B1988A4}" type="pres">
      <dgm:prSet presAssocID="{77D9C0DC-A449-4FA7-A4DA-4262398B75C9}" presName="root" presStyleCnt="0">
        <dgm:presLayoutVars>
          <dgm:chMax/>
          <dgm:chPref/>
          <dgm:animLvl val="lvl"/>
        </dgm:presLayoutVars>
      </dgm:prSet>
      <dgm:spPr/>
    </dgm:pt>
    <dgm:pt modelId="{4D621A5B-8F6B-41D0-BBA3-616D93957D72}" type="pres">
      <dgm:prSet presAssocID="{77D9C0DC-A449-4FA7-A4DA-4262398B75C9}" presName="divider" presStyleLbl="fgAcc1" presStyleIdx="0" presStyleCnt="1"/>
      <dgm:spPr/>
    </dgm:pt>
    <dgm:pt modelId="{3964E47D-19CF-4D18-8BB4-271E33D350D6}" type="pres">
      <dgm:prSet presAssocID="{77D9C0DC-A449-4FA7-A4DA-4262398B75C9}" presName="nodes" presStyleCnt="0">
        <dgm:presLayoutVars>
          <dgm:chMax/>
          <dgm:chPref/>
          <dgm:animLvl val="lvl"/>
        </dgm:presLayoutVars>
      </dgm:prSet>
      <dgm:spPr/>
    </dgm:pt>
    <dgm:pt modelId="{DCD5D7D5-38B8-48FC-9FE3-D28E914ED442}" type="pres">
      <dgm:prSet presAssocID="{3F8DEECA-241A-4A24-999E-4252BC41B4FA}" presName="composite" presStyleCnt="0"/>
      <dgm:spPr/>
    </dgm:pt>
    <dgm:pt modelId="{DA43AC6E-632A-4E38-8E1E-369304F90B4D}" type="pres">
      <dgm:prSet presAssocID="{3F8DEECA-241A-4A24-999E-4252BC41B4FA}" presName="L1TextContainer" presStyleLbl="alignNode1" presStyleIdx="0" presStyleCnt="5">
        <dgm:presLayoutVars>
          <dgm:chMax val="1"/>
          <dgm:chPref val="1"/>
          <dgm:bulletEnabled val="1"/>
        </dgm:presLayoutVars>
      </dgm:prSet>
      <dgm:spPr/>
    </dgm:pt>
    <dgm:pt modelId="{216A6B72-A8C8-4C7F-8206-81E1DA1229F7}" type="pres">
      <dgm:prSet presAssocID="{3F8DEECA-241A-4A24-999E-4252BC41B4FA}" presName="L2TextContainerWrapper" presStyleCnt="0">
        <dgm:presLayoutVars>
          <dgm:bulletEnabled val="1"/>
        </dgm:presLayoutVars>
      </dgm:prSet>
      <dgm:spPr/>
    </dgm:pt>
    <dgm:pt modelId="{6A9BBDC6-E7B9-40D7-A023-372F93520AA0}" type="pres">
      <dgm:prSet presAssocID="{3F8DEECA-241A-4A24-999E-4252BC41B4FA}" presName="L2TextContainer" presStyleLbl="bgAccFollowNode1" presStyleIdx="0" presStyleCnt="5"/>
      <dgm:spPr/>
    </dgm:pt>
    <dgm:pt modelId="{9D3CD724-94E1-41C0-904E-1455CFA669AD}" type="pres">
      <dgm:prSet presAssocID="{3F8DEECA-241A-4A24-999E-4252BC41B4FA}" presName="FlexibleEmptyPlaceHolder" presStyleCnt="0"/>
      <dgm:spPr/>
    </dgm:pt>
    <dgm:pt modelId="{975DF66B-E7CB-4BFF-83F2-5B01A52AE5CD}" type="pres">
      <dgm:prSet presAssocID="{3F8DEECA-241A-4A24-999E-4252BC41B4FA}" presName="ConnectLine" presStyleLbl="sibTrans1D1" presStyleIdx="0" presStyleCnt="5"/>
      <dgm:spPr/>
    </dgm:pt>
    <dgm:pt modelId="{1518F3AF-9918-4184-8615-3DD3FB203E83}" type="pres">
      <dgm:prSet presAssocID="{3F8DEECA-241A-4A24-999E-4252BC41B4FA}" presName="ConnectorPoint" presStyleLbl="node1" presStyleIdx="0" presStyleCnt="5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89BE6FF-3281-4033-94EF-4D0BA3236B86}" type="pres">
      <dgm:prSet presAssocID="{3F8DEECA-241A-4A24-999E-4252BC41B4FA}" presName="EmptyPlaceHolder" presStyleCnt="0"/>
      <dgm:spPr/>
    </dgm:pt>
    <dgm:pt modelId="{C695F76C-0CA2-4238-B002-4B450153534A}" type="pres">
      <dgm:prSet presAssocID="{A15382FC-E0C7-4DAB-BA10-4482187C153E}" presName="spaceBetweenRectangles" presStyleCnt="0"/>
      <dgm:spPr/>
    </dgm:pt>
    <dgm:pt modelId="{14CF7BE2-CF7D-4989-B83B-69EA809F7AF8}" type="pres">
      <dgm:prSet presAssocID="{96A81835-A0D7-42DE-A8C8-40FB8EA53257}" presName="composite" presStyleCnt="0"/>
      <dgm:spPr/>
    </dgm:pt>
    <dgm:pt modelId="{AA749018-29C8-47EC-8E56-B4F700713244}" type="pres">
      <dgm:prSet presAssocID="{96A81835-A0D7-42DE-A8C8-40FB8EA53257}" presName="L1TextContainer" presStyleLbl="alignNode1" presStyleIdx="1" presStyleCnt="5">
        <dgm:presLayoutVars>
          <dgm:chMax val="1"/>
          <dgm:chPref val="1"/>
          <dgm:bulletEnabled val="1"/>
        </dgm:presLayoutVars>
      </dgm:prSet>
      <dgm:spPr/>
    </dgm:pt>
    <dgm:pt modelId="{966F440A-DEFD-417A-A9CE-56C60D7C2C79}" type="pres">
      <dgm:prSet presAssocID="{96A81835-A0D7-42DE-A8C8-40FB8EA53257}" presName="L2TextContainerWrapper" presStyleCnt="0">
        <dgm:presLayoutVars>
          <dgm:bulletEnabled val="1"/>
        </dgm:presLayoutVars>
      </dgm:prSet>
      <dgm:spPr/>
    </dgm:pt>
    <dgm:pt modelId="{4922FFBF-37D7-4BCE-BA4B-C2F8AAAE3E09}" type="pres">
      <dgm:prSet presAssocID="{96A81835-A0D7-42DE-A8C8-40FB8EA53257}" presName="L2TextContainer" presStyleLbl="bgAccFollowNode1" presStyleIdx="1" presStyleCnt="5"/>
      <dgm:spPr/>
    </dgm:pt>
    <dgm:pt modelId="{CCA31AF8-A33F-4592-89FC-3927E2AB1298}" type="pres">
      <dgm:prSet presAssocID="{96A81835-A0D7-42DE-A8C8-40FB8EA53257}" presName="FlexibleEmptyPlaceHolder" presStyleCnt="0"/>
      <dgm:spPr/>
    </dgm:pt>
    <dgm:pt modelId="{AD01852B-C771-4D2E-8674-64E690179640}" type="pres">
      <dgm:prSet presAssocID="{96A81835-A0D7-42DE-A8C8-40FB8EA53257}" presName="ConnectLine" presStyleLbl="sibTrans1D1" presStyleIdx="1" presStyleCnt="5"/>
      <dgm:spPr/>
    </dgm:pt>
    <dgm:pt modelId="{340D4EF7-AAC6-453A-9859-36D1250E63DD}" type="pres">
      <dgm:prSet presAssocID="{96A81835-A0D7-42DE-A8C8-40FB8EA53257}" presName="ConnectorPoint" presStyleLbl="node1" presStyleIdx="1" presStyleCnt="5"/>
      <dgm:spPr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A6B1DFCE-8F9B-4614-884C-AA10F9CB94EB}" type="pres">
      <dgm:prSet presAssocID="{96A81835-A0D7-42DE-A8C8-40FB8EA53257}" presName="EmptyPlaceHolder" presStyleCnt="0"/>
      <dgm:spPr/>
    </dgm:pt>
    <dgm:pt modelId="{C02BB842-C13E-4323-9836-2928AB03A5C3}" type="pres">
      <dgm:prSet presAssocID="{E2ABABBB-2C4F-4E78-90E4-580722B6AB13}" presName="spaceBetweenRectangles" presStyleCnt="0"/>
      <dgm:spPr/>
    </dgm:pt>
    <dgm:pt modelId="{B25D545B-0739-439A-B285-F4B0AA26A12A}" type="pres">
      <dgm:prSet presAssocID="{69763833-FA73-4C82-B363-FB7258E642CE}" presName="composite" presStyleCnt="0"/>
      <dgm:spPr/>
    </dgm:pt>
    <dgm:pt modelId="{2B4D8690-C979-4CC7-AFAB-842D3558B6C9}" type="pres">
      <dgm:prSet presAssocID="{69763833-FA73-4C82-B363-FB7258E642CE}" presName="L1TextContainer" presStyleLbl="alignNode1" presStyleIdx="2" presStyleCnt="5">
        <dgm:presLayoutVars>
          <dgm:chMax val="1"/>
          <dgm:chPref val="1"/>
          <dgm:bulletEnabled val="1"/>
        </dgm:presLayoutVars>
      </dgm:prSet>
      <dgm:spPr/>
    </dgm:pt>
    <dgm:pt modelId="{40BA1CBA-34AD-48A0-8E10-CF103F3406A3}" type="pres">
      <dgm:prSet presAssocID="{69763833-FA73-4C82-B363-FB7258E642CE}" presName="L2TextContainerWrapper" presStyleCnt="0">
        <dgm:presLayoutVars>
          <dgm:bulletEnabled val="1"/>
        </dgm:presLayoutVars>
      </dgm:prSet>
      <dgm:spPr/>
    </dgm:pt>
    <dgm:pt modelId="{CE790488-CB1E-4052-BD32-196C97D0831D}" type="pres">
      <dgm:prSet presAssocID="{69763833-FA73-4C82-B363-FB7258E642CE}" presName="L2TextContainer" presStyleLbl="bgAccFollowNode1" presStyleIdx="2" presStyleCnt="5"/>
      <dgm:spPr/>
    </dgm:pt>
    <dgm:pt modelId="{F8C26EA4-4DC7-43ED-B01D-CCD4C0C73711}" type="pres">
      <dgm:prSet presAssocID="{69763833-FA73-4C82-B363-FB7258E642CE}" presName="FlexibleEmptyPlaceHolder" presStyleCnt="0"/>
      <dgm:spPr/>
    </dgm:pt>
    <dgm:pt modelId="{02140905-8832-49AC-B44B-FF7C5276238C}" type="pres">
      <dgm:prSet presAssocID="{69763833-FA73-4C82-B363-FB7258E642CE}" presName="ConnectLine" presStyleLbl="sibTrans1D1" presStyleIdx="2" presStyleCnt="5"/>
      <dgm:spPr/>
    </dgm:pt>
    <dgm:pt modelId="{F1A7F587-EAD4-4375-8B13-EA63CF8B3FB2}" type="pres">
      <dgm:prSet presAssocID="{69763833-FA73-4C82-B363-FB7258E642CE}" presName="ConnectorPoint" presStyleLbl="node1" presStyleIdx="2" presStyleCnt="5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0B08E7AE-586C-4AC9-937E-227B7FAEB6E0}" type="pres">
      <dgm:prSet presAssocID="{69763833-FA73-4C82-B363-FB7258E642CE}" presName="EmptyPlaceHolder" presStyleCnt="0"/>
      <dgm:spPr/>
    </dgm:pt>
    <dgm:pt modelId="{03A9354F-A65C-45A3-81CA-FA633B0A6A4B}" type="pres">
      <dgm:prSet presAssocID="{7560BC92-CBBF-432A-A38A-777F5DE03C7B}" presName="spaceBetweenRectangles" presStyleCnt="0"/>
      <dgm:spPr/>
    </dgm:pt>
    <dgm:pt modelId="{76551B6E-0F3B-450C-8EC6-9E3F7E8750B0}" type="pres">
      <dgm:prSet presAssocID="{AF00F364-B77E-4754-BEE8-1F6E2D2F062E}" presName="composite" presStyleCnt="0"/>
      <dgm:spPr/>
    </dgm:pt>
    <dgm:pt modelId="{5453B16B-2B8A-4787-8424-96561F9FAD51}" type="pres">
      <dgm:prSet presAssocID="{AF00F364-B77E-4754-BEE8-1F6E2D2F062E}" presName="L1TextContainer" presStyleLbl="alignNode1" presStyleIdx="3" presStyleCnt="5">
        <dgm:presLayoutVars>
          <dgm:chMax val="1"/>
          <dgm:chPref val="1"/>
          <dgm:bulletEnabled val="1"/>
        </dgm:presLayoutVars>
      </dgm:prSet>
      <dgm:spPr/>
    </dgm:pt>
    <dgm:pt modelId="{07DF15D4-06B6-4E52-BFA1-1E29BAF3447C}" type="pres">
      <dgm:prSet presAssocID="{AF00F364-B77E-4754-BEE8-1F6E2D2F062E}" presName="L2TextContainerWrapper" presStyleCnt="0">
        <dgm:presLayoutVars>
          <dgm:bulletEnabled val="1"/>
        </dgm:presLayoutVars>
      </dgm:prSet>
      <dgm:spPr/>
    </dgm:pt>
    <dgm:pt modelId="{CE84FF1C-9501-4D99-B403-E5182F67D58E}" type="pres">
      <dgm:prSet presAssocID="{AF00F364-B77E-4754-BEE8-1F6E2D2F062E}" presName="L2TextContainer" presStyleLbl="bgAccFollowNode1" presStyleIdx="3" presStyleCnt="5"/>
      <dgm:spPr/>
    </dgm:pt>
    <dgm:pt modelId="{0F9250C0-01AF-4D50-8E59-F03707A96F21}" type="pres">
      <dgm:prSet presAssocID="{AF00F364-B77E-4754-BEE8-1F6E2D2F062E}" presName="FlexibleEmptyPlaceHolder" presStyleCnt="0"/>
      <dgm:spPr/>
    </dgm:pt>
    <dgm:pt modelId="{95FBCB84-1462-431D-AA47-D7A021501EFA}" type="pres">
      <dgm:prSet presAssocID="{AF00F364-B77E-4754-BEE8-1F6E2D2F062E}" presName="ConnectLine" presStyleLbl="sibTrans1D1" presStyleIdx="3" presStyleCnt="5"/>
      <dgm:spPr/>
    </dgm:pt>
    <dgm:pt modelId="{D1A52565-B9BF-4C9A-8DCC-C12AEEB3C802}" type="pres">
      <dgm:prSet presAssocID="{AF00F364-B77E-4754-BEE8-1F6E2D2F062E}" presName="ConnectorPoint" presStyleLbl="node1" presStyleIdx="3" presStyleCnt="5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58AADA48-DCF0-4EAB-8AB7-ABA7AE46E498}" type="pres">
      <dgm:prSet presAssocID="{AF00F364-B77E-4754-BEE8-1F6E2D2F062E}" presName="EmptyPlaceHolder" presStyleCnt="0"/>
      <dgm:spPr/>
    </dgm:pt>
    <dgm:pt modelId="{BBC1C542-AD3D-4F52-B964-3D0FB0595A7C}" type="pres">
      <dgm:prSet presAssocID="{8F4D3F97-A3B9-40BF-87B1-F3E0502C03DF}" presName="spaceBetweenRectangles" presStyleCnt="0"/>
      <dgm:spPr/>
    </dgm:pt>
    <dgm:pt modelId="{D5400129-6189-45D5-960B-C296FBEDDD91}" type="pres">
      <dgm:prSet presAssocID="{8E265749-6664-4E94-98B0-70F8E05E7B7E}" presName="composite" presStyleCnt="0"/>
      <dgm:spPr/>
    </dgm:pt>
    <dgm:pt modelId="{39A85485-4F9A-4DC8-AAFD-33DD8E115ADF}" type="pres">
      <dgm:prSet presAssocID="{8E265749-6664-4E94-98B0-70F8E05E7B7E}" presName="L1TextContainer" presStyleLbl="alignNode1" presStyleIdx="4" presStyleCnt="5">
        <dgm:presLayoutVars>
          <dgm:chMax val="1"/>
          <dgm:chPref val="1"/>
          <dgm:bulletEnabled val="1"/>
        </dgm:presLayoutVars>
      </dgm:prSet>
      <dgm:spPr/>
    </dgm:pt>
    <dgm:pt modelId="{414C949A-6BDA-4646-9D3D-BAB1BA64A758}" type="pres">
      <dgm:prSet presAssocID="{8E265749-6664-4E94-98B0-70F8E05E7B7E}" presName="L2TextContainerWrapper" presStyleCnt="0">
        <dgm:presLayoutVars>
          <dgm:bulletEnabled val="1"/>
        </dgm:presLayoutVars>
      </dgm:prSet>
      <dgm:spPr/>
    </dgm:pt>
    <dgm:pt modelId="{C2AF89DD-EA2B-4903-AF58-8190A7EEB9E8}" type="pres">
      <dgm:prSet presAssocID="{8E265749-6664-4E94-98B0-70F8E05E7B7E}" presName="L2TextContainer" presStyleLbl="bgAccFollowNode1" presStyleIdx="4" presStyleCnt="5"/>
      <dgm:spPr/>
    </dgm:pt>
    <dgm:pt modelId="{A601AE27-8300-4F1A-B3C4-DC0394DE58FF}" type="pres">
      <dgm:prSet presAssocID="{8E265749-6664-4E94-98B0-70F8E05E7B7E}" presName="FlexibleEmptyPlaceHolder" presStyleCnt="0"/>
      <dgm:spPr/>
    </dgm:pt>
    <dgm:pt modelId="{3E136E41-24CA-477D-B21F-CD4CA96B88AE}" type="pres">
      <dgm:prSet presAssocID="{8E265749-6664-4E94-98B0-70F8E05E7B7E}" presName="ConnectLine" presStyleLbl="sibTrans1D1" presStyleIdx="4" presStyleCnt="5"/>
      <dgm:spPr/>
    </dgm:pt>
    <dgm:pt modelId="{138DC0D0-1434-41C0-A817-B397CB9CEF68}" type="pres">
      <dgm:prSet presAssocID="{8E265749-6664-4E94-98B0-70F8E05E7B7E}" presName="ConnectorPoint" presStyleLbl="node1" presStyleIdx="4" presStyleCnt="5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7FDED4F-CD9E-4BD8-A614-0AF188606C11}" type="pres">
      <dgm:prSet presAssocID="{8E265749-6664-4E94-98B0-70F8E05E7B7E}" presName="EmptyPlaceHolder" presStyleCnt="0"/>
      <dgm:spPr/>
    </dgm:pt>
  </dgm:ptLst>
  <dgm:cxnLst>
    <dgm:cxn modelId="{AAAE6A03-555C-441D-A7BD-65653DD9602B}" type="presOf" srcId="{3F8DEECA-241A-4A24-999E-4252BC41B4FA}" destId="{DA43AC6E-632A-4E38-8E1E-369304F90B4D}" srcOrd="0" destOrd="0" presId="urn:microsoft.com/office/officeart/2017/3/layout/HorizontalLabelsTimeline"/>
    <dgm:cxn modelId="{2F451C1E-5F00-4DC4-BFA7-B27FF9AF5F09}" type="presOf" srcId="{5E816827-47BC-4093-80AF-0C2A9B4E8D3F}" destId="{CE790488-CB1E-4052-BD32-196C97D0831D}" srcOrd="0" destOrd="0" presId="urn:microsoft.com/office/officeart/2017/3/layout/HorizontalLabelsTimeline"/>
    <dgm:cxn modelId="{048A9F1F-B56E-4CE4-86AF-FC87A3533260}" type="presOf" srcId="{D405DAB9-384A-49BE-8D35-D2D209CF58B6}" destId="{6A9BBDC6-E7B9-40D7-A023-372F93520AA0}" srcOrd="0" destOrd="0" presId="urn:microsoft.com/office/officeart/2017/3/layout/HorizontalLabelsTimeline"/>
    <dgm:cxn modelId="{76072721-8AD5-4F78-B636-25923D8BAD52}" type="presOf" srcId="{96A81835-A0D7-42DE-A8C8-40FB8EA53257}" destId="{AA749018-29C8-47EC-8E56-B4F700713244}" srcOrd="0" destOrd="0" presId="urn:microsoft.com/office/officeart/2017/3/layout/HorizontalLabelsTimeline"/>
    <dgm:cxn modelId="{35150229-C274-48D7-9572-3D64003692CE}" srcId="{AF00F364-B77E-4754-BEE8-1F6E2D2F062E}" destId="{0BA8BC23-EE59-45FC-BE72-0712D5F1A0D4}" srcOrd="0" destOrd="0" parTransId="{EDACC569-937B-448A-A326-15789FB6F3F6}" sibTransId="{39EC53F4-F833-4A4F-8F2B-5F3104CFACC1}"/>
    <dgm:cxn modelId="{08BCF23C-A4EB-464C-87AE-09FA2C431106}" srcId="{8E265749-6664-4E94-98B0-70F8E05E7B7E}" destId="{945A7C6D-A98F-4142-93C0-BDC20678EA05}" srcOrd="0" destOrd="0" parTransId="{23E874CF-1601-47C7-8EFA-3C976B9A85F4}" sibTransId="{C8C22E8F-2F13-4A77-8C01-AD54C2775DFF}"/>
    <dgm:cxn modelId="{B45BC563-2E66-456C-9C32-5C521A06528C}" srcId="{69763833-FA73-4C82-B363-FB7258E642CE}" destId="{5E816827-47BC-4093-80AF-0C2A9B4E8D3F}" srcOrd="0" destOrd="0" parTransId="{FE0CF02F-7304-4BEA-ADE4-61EF43D84EC8}" sibTransId="{6EFA0F04-D0BF-47C5-BBC4-2CC06CD7BDAD}"/>
    <dgm:cxn modelId="{37F8C668-0357-416D-A8C7-4ECE5B242681}" srcId="{77D9C0DC-A449-4FA7-A4DA-4262398B75C9}" destId="{69763833-FA73-4C82-B363-FB7258E642CE}" srcOrd="2" destOrd="0" parTransId="{921A9DA4-1DA3-462F-BCF6-79778E525CD8}" sibTransId="{7560BC92-CBBF-432A-A38A-777F5DE03C7B}"/>
    <dgm:cxn modelId="{FD0A956B-6C45-4F80-8EE3-8E9245E5CDE9}" type="presOf" srcId="{FAEAD264-70EB-40F3-8EAD-D0910F212221}" destId="{4922FFBF-37D7-4BCE-BA4B-C2F8AAAE3E09}" srcOrd="0" destOrd="0" presId="urn:microsoft.com/office/officeart/2017/3/layout/HorizontalLabelsTimeline"/>
    <dgm:cxn modelId="{FCD6EB54-98A6-445C-AF81-2BB20AD23243}" type="presOf" srcId="{8E265749-6664-4E94-98B0-70F8E05E7B7E}" destId="{39A85485-4F9A-4DC8-AAFD-33DD8E115ADF}" srcOrd="0" destOrd="0" presId="urn:microsoft.com/office/officeart/2017/3/layout/HorizontalLabelsTimeline"/>
    <dgm:cxn modelId="{83CB1E56-D788-4F6B-A7B5-61051D8F54D3}" type="presOf" srcId="{945A7C6D-A98F-4142-93C0-BDC20678EA05}" destId="{C2AF89DD-EA2B-4903-AF58-8190A7EEB9E8}" srcOrd="0" destOrd="0" presId="urn:microsoft.com/office/officeart/2017/3/layout/HorizontalLabelsTimeline"/>
    <dgm:cxn modelId="{008F3F78-2245-4A85-A3F7-45F55E86E2D0}" type="presOf" srcId="{69763833-FA73-4C82-B363-FB7258E642CE}" destId="{2B4D8690-C979-4CC7-AFAB-842D3558B6C9}" srcOrd="0" destOrd="0" presId="urn:microsoft.com/office/officeart/2017/3/layout/HorizontalLabelsTimeline"/>
    <dgm:cxn modelId="{AD528C5A-DE03-4C20-B2D7-CB48C3E99C93}" type="presOf" srcId="{0BA8BC23-EE59-45FC-BE72-0712D5F1A0D4}" destId="{CE84FF1C-9501-4D99-B403-E5182F67D58E}" srcOrd="0" destOrd="0" presId="urn:microsoft.com/office/officeart/2017/3/layout/HorizontalLabelsTimeline"/>
    <dgm:cxn modelId="{F046F27E-C955-4EB7-BD11-4EDC1F25D225}" srcId="{77D9C0DC-A449-4FA7-A4DA-4262398B75C9}" destId="{8E265749-6664-4E94-98B0-70F8E05E7B7E}" srcOrd="4" destOrd="0" parTransId="{DA9EF3E0-2D8A-4624-8E95-8AB40807AACC}" sibTransId="{4282995A-F52E-4560-8626-11EAEC49E5A0}"/>
    <dgm:cxn modelId="{04BA388F-CB85-4D84-AD11-1C0AC4884DAC}" srcId="{96A81835-A0D7-42DE-A8C8-40FB8EA53257}" destId="{FAEAD264-70EB-40F3-8EAD-D0910F212221}" srcOrd="0" destOrd="0" parTransId="{C07C1DA8-DE22-4C64-A848-A5805936F024}" sibTransId="{71E7321E-EDEC-496F-85EC-5FD408BBE95F}"/>
    <dgm:cxn modelId="{9796AA9E-369F-4224-AFBB-BBF6AB87862F}" srcId="{77D9C0DC-A449-4FA7-A4DA-4262398B75C9}" destId="{AF00F364-B77E-4754-BEE8-1F6E2D2F062E}" srcOrd="3" destOrd="0" parTransId="{C62F477B-4F41-47DC-A2AB-B88B1902D8A8}" sibTransId="{8F4D3F97-A3B9-40BF-87B1-F3E0502C03DF}"/>
    <dgm:cxn modelId="{2FB7C4C3-E2C2-4648-8453-31BE8C582152}" type="presOf" srcId="{77D9C0DC-A449-4FA7-A4DA-4262398B75C9}" destId="{E402E757-1AF7-40DE-8ABF-BB714B1988A4}" srcOrd="0" destOrd="0" presId="urn:microsoft.com/office/officeart/2017/3/layout/HorizontalLabelsTimeline"/>
    <dgm:cxn modelId="{A059C3E4-C577-43BF-917A-940751120F1E}" srcId="{77D9C0DC-A449-4FA7-A4DA-4262398B75C9}" destId="{96A81835-A0D7-42DE-A8C8-40FB8EA53257}" srcOrd="1" destOrd="0" parTransId="{6374E7B0-F241-4D43-A0C4-59B99B270836}" sibTransId="{E2ABABBB-2C4F-4E78-90E4-580722B6AB13}"/>
    <dgm:cxn modelId="{A6F241EA-F388-441A-A328-725341B84D05}" srcId="{77D9C0DC-A449-4FA7-A4DA-4262398B75C9}" destId="{3F8DEECA-241A-4A24-999E-4252BC41B4FA}" srcOrd="0" destOrd="0" parTransId="{D4033E9E-FEB0-4EE4-BE69-647AEB565F04}" sibTransId="{A15382FC-E0C7-4DAB-BA10-4482187C153E}"/>
    <dgm:cxn modelId="{472A0BF5-EE04-4FD1-84F6-7E13D3FEDBA2}" srcId="{3F8DEECA-241A-4A24-999E-4252BC41B4FA}" destId="{D405DAB9-384A-49BE-8D35-D2D209CF58B6}" srcOrd="0" destOrd="0" parTransId="{4C6B2692-A0E7-46D0-AA4E-C9B887E32AEE}" sibTransId="{6F8C0932-7EA5-4D66-9F11-4E5BAB0697C2}"/>
    <dgm:cxn modelId="{39EEB4F8-4E35-4A62-8AEC-D4327507A44C}" type="presOf" srcId="{AF00F364-B77E-4754-BEE8-1F6E2D2F062E}" destId="{5453B16B-2B8A-4787-8424-96561F9FAD51}" srcOrd="0" destOrd="0" presId="urn:microsoft.com/office/officeart/2017/3/layout/HorizontalLabelsTimeline"/>
    <dgm:cxn modelId="{16314B22-9918-42EF-BB1E-731B6C85E509}" type="presParOf" srcId="{E402E757-1AF7-40DE-8ABF-BB714B1988A4}" destId="{4D621A5B-8F6B-41D0-BBA3-616D93957D72}" srcOrd="0" destOrd="0" presId="urn:microsoft.com/office/officeart/2017/3/layout/HorizontalLabelsTimeline"/>
    <dgm:cxn modelId="{7CAE226F-18F5-4019-9AB7-B7325B25ED70}" type="presParOf" srcId="{E402E757-1AF7-40DE-8ABF-BB714B1988A4}" destId="{3964E47D-19CF-4D18-8BB4-271E33D350D6}" srcOrd="1" destOrd="0" presId="urn:microsoft.com/office/officeart/2017/3/layout/HorizontalLabelsTimeline"/>
    <dgm:cxn modelId="{CB76E381-51E6-4CD4-874D-91434870DECC}" type="presParOf" srcId="{3964E47D-19CF-4D18-8BB4-271E33D350D6}" destId="{DCD5D7D5-38B8-48FC-9FE3-D28E914ED442}" srcOrd="0" destOrd="0" presId="urn:microsoft.com/office/officeart/2017/3/layout/HorizontalLabelsTimeline"/>
    <dgm:cxn modelId="{680AA85A-7971-4872-84B9-A2B326D8DB54}" type="presParOf" srcId="{DCD5D7D5-38B8-48FC-9FE3-D28E914ED442}" destId="{DA43AC6E-632A-4E38-8E1E-369304F90B4D}" srcOrd="0" destOrd="0" presId="urn:microsoft.com/office/officeart/2017/3/layout/HorizontalLabelsTimeline"/>
    <dgm:cxn modelId="{B13ABCC3-A575-4661-93AC-8FA67A0CE449}" type="presParOf" srcId="{DCD5D7D5-38B8-48FC-9FE3-D28E914ED442}" destId="{216A6B72-A8C8-4C7F-8206-81E1DA1229F7}" srcOrd="1" destOrd="0" presId="urn:microsoft.com/office/officeart/2017/3/layout/HorizontalLabelsTimeline"/>
    <dgm:cxn modelId="{2A36030F-C720-4B5B-8047-0D376B80A473}" type="presParOf" srcId="{216A6B72-A8C8-4C7F-8206-81E1DA1229F7}" destId="{6A9BBDC6-E7B9-40D7-A023-372F93520AA0}" srcOrd="0" destOrd="0" presId="urn:microsoft.com/office/officeart/2017/3/layout/HorizontalLabelsTimeline"/>
    <dgm:cxn modelId="{63CCDA64-4841-4D5E-A671-61D06669647A}" type="presParOf" srcId="{216A6B72-A8C8-4C7F-8206-81E1DA1229F7}" destId="{9D3CD724-94E1-41C0-904E-1455CFA669AD}" srcOrd="1" destOrd="0" presId="urn:microsoft.com/office/officeart/2017/3/layout/HorizontalLabelsTimeline"/>
    <dgm:cxn modelId="{D247E598-1E70-4D27-9E94-EB11A73462AD}" type="presParOf" srcId="{DCD5D7D5-38B8-48FC-9FE3-D28E914ED442}" destId="{975DF66B-E7CB-4BFF-83F2-5B01A52AE5CD}" srcOrd="2" destOrd="0" presId="urn:microsoft.com/office/officeart/2017/3/layout/HorizontalLabelsTimeline"/>
    <dgm:cxn modelId="{F1D28706-56C2-461B-9F46-7D464C3834DB}" type="presParOf" srcId="{DCD5D7D5-38B8-48FC-9FE3-D28E914ED442}" destId="{1518F3AF-9918-4184-8615-3DD3FB203E83}" srcOrd="3" destOrd="0" presId="urn:microsoft.com/office/officeart/2017/3/layout/HorizontalLabelsTimeline"/>
    <dgm:cxn modelId="{6A374A5A-63D6-4F38-A1F3-7F4808D6FF73}" type="presParOf" srcId="{DCD5D7D5-38B8-48FC-9FE3-D28E914ED442}" destId="{D89BE6FF-3281-4033-94EF-4D0BA3236B86}" srcOrd="4" destOrd="0" presId="urn:microsoft.com/office/officeart/2017/3/layout/HorizontalLabelsTimeline"/>
    <dgm:cxn modelId="{1C4DE056-AEF6-4A9D-B66B-86273A2EBE50}" type="presParOf" srcId="{3964E47D-19CF-4D18-8BB4-271E33D350D6}" destId="{C695F76C-0CA2-4238-B002-4B450153534A}" srcOrd="1" destOrd="0" presId="urn:microsoft.com/office/officeart/2017/3/layout/HorizontalLabelsTimeline"/>
    <dgm:cxn modelId="{7A35321C-B56D-4D82-A531-13E7ABFAA6BE}" type="presParOf" srcId="{3964E47D-19CF-4D18-8BB4-271E33D350D6}" destId="{14CF7BE2-CF7D-4989-B83B-69EA809F7AF8}" srcOrd="2" destOrd="0" presId="urn:microsoft.com/office/officeart/2017/3/layout/HorizontalLabelsTimeline"/>
    <dgm:cxn modelId="{8FDB7007-5EC4-4AC6-811D-734E5AA892F1}" type="presParOf" srcId="{14CF7BE2-CF7D-4989-B83B-69EA809F7AF8}" destId="{AA749018-29C8-47EC-8E56-B4F700713244}" srcOrd="0" destOrd="0" presId="urn:microsoft.com/office/officeart/2017/3/layout/HorizontalLabelsTimeline"/>
    <dgm:cxn modelId="{E00DBB73-8E54-490C-B629-B7A9BB8FAEBA}" type="presParOf" srcId="{14CF7BE2-CF7D-4989-B83B-69EA809F7AF8}" destId="{966F440A-DEFD-417A-A9CE-56C60D7C2C79}" srcOrd="1" destOrd="0" presId="urn:microsoft.com/office/officeart/2017/3/layout/HorizontalLabelsTimeline"/>
    <dgm:cxn modelId="{2C95B0BF-43CB-45CB-9A58-F4E1D000C18D}" type="presParOf" srcId="{966F440A-DEFD-417A-A9CE-56C60D7C2C79}" destId="{4922FFBF-37D7-4BCE-BA4B-C2F8AAAE3E09}" srcOrd="0" destOrd="0" presId="urn:microsoft.com/office/officeart/2017/3/layout/HorizontalLabelsTimeline"/>
    <dgm:cxn modelId="{9E3A020F-10C9-4EDC-9CCB-1D0622C12D7C}" type="presParOf" srcId="{966F440A-DEFD-417A-A9CE-56C60D7C2C79}" destId="{CCA31AF8-A33F-4592-89FC-3927E2AB1298}" srcOrd="1" destOrd="0" presId="urn:microsoft.com/office/officeart/2017/3/layout/HorizontalLabelsTimeline"/>
    <dgm:cxn modelId="{F8B0F19F-0B28-43C7-B5C7-AF656B2A9B38}" type="presParOf" srcId="{14CF7BE2-CF7D-4989-B83B-69EA809F7AF8}" destId="{AD01852B-C771-4D2E-8674-64E690179640}" srcOrd="2" destOrd="0" presId="urn:microsoft.com/office/officeart/2017/3/layout/HorizontalLabelsTimeline"/>
    <dgm:cxn modelId="{2887A298-89D4-48CA-BFCF-14AA343C5089}" type="presParOf" srcId="{14CF7BE2-CF7D-4989-B83B-69EA809F7AF8}" destId="{340D4EF7-AAC6-453A-9859-36D1250E63DD}" srcOrd="3" destOrd="0" presId="urn:microsoft.com/office/officeart/2017/3/layout/HorizontalLabelsTimeline"/>
    <dgm:cxn modelId="{CFA3056E-7DF3-472B-8EE4-5A89F304C7F6}" type="presParOf" srcId="{14CF7BE2-CF7D-4989-B83B-69EA809F7AF8}" destId="{A6B1DFCE-8F9B-4614-884C-AA10F9CB94EB}" srcOrd="4" destOrd="0" presId="urn:microsoft.com/office/officeart/2017/3/layout/HorizontalLabelsTimeline"/>
    <dgm:cxn modelId="{FC0AF23D-B0CB-401D-861A-F1F3B610AB40}" type="presParOf" srcId="{3964E47D-19CF-4D18-8BB4-271E33D350D6}" destId="{C02BB842-C13E-4323-9836-2928AB03A5C3}" srcOrd="3" destOrd="0" presId="urn:microsoft.com/office/officeart/2017/3/layout/HorizontalLabelsTimeline"/>
    <dgm:cxn modelId="{1469BD22-8930-48C7-80EF-DD038362D6E9}" type="presParOf" srcId="{3964E47D-19CF-4D18-8BB4-271E33D350D6}" destId="{B25D545B-0739-439A-B285-F4B0AA26A12A}" srcOrd="4" destOrd="0" presId="urn:microsoft.com/office/officeart/2017/3/layout/HorizontalLabelsTimeline"/>
    <dgm:cxn modelId="{1A0BB2A0-C8C6-4D76-B526-21DA3F258DA6}" type="presParOf" srcId="{B25D545B-0739-439A-B285-F4B0AA26A12A}" destId="{2B4D8690-C979-4CC7-AFAB-842D3558B6C9}" srcOrd="0" destOrd="0" presId="urn:microsoft.com/office/officeart/2017/3/layout/HorizontalLabelsTimeline"/>
    <dgm:cxn modelId="{E28BC932-122E-496B-BECC-A6425BF7F9AF}" type="presParOf" srcId="{B25D545B-0739-439A-B285-F4B0AA26A12A}" destId="{40BA1CBA-34AD-48A0-8E10-CF103F3406A3}" srcOrd="1" destOrd="0" presId="urn:microsoft.com/office/officeart/2017/3/layout/HorizontalLabelsTimeline"/>
    <dgm:cxn modelId="{1FC4F512-DBBD-4140-90B1-08502F6F4F2E}" type="presParOf" srcId="{40BA1CBA-34AD-48A0-8E10-CF103F3406A3}" destId="{CE790488-CB1E-4052-BD32-196C97D0831D}" srcOrd="0" destOrd="0" presId="urn:microsoft.com/office/officeart/2017/3/layout/HorizontalLabelsTimeline"/>
    <dgm:cxn modelId="{8865BD86-C6B0-47BA-8991-B5AFCDFF44C4}" type="presParOf" srcId="{40BA1CBA-34AD-48A0-8E10-CF103F3406A3}" destId="{F8C26EA4-4DC7-43ED-B01D-CCD4C0C73711}" srcOrd="1" destOrd="0" presId="urn:microsoft.com/office/officeart/2017/3/layout/HorizontalLabelsTimeline"/>
    <dgm:cxn modelId="{E1901EB0-1842-47B4-AB41-83ED5E6CD3CC}" type="presParOf" srcId="{B25D545B-0739-439A-B285-F4B0AA26A12A}" destId="{02140905-8832-49AC-B44B-FF7C5276238C}" srcOrd="2" destOrd="0" presId="urn:microsoft.com/office/officeart/2017/3/layout/HorizontalLabelsTimeline"/>
    <dgm:cxn modelId="{EDF64E9E-9480-4FFF-87AE-94A96890E125}" type="presParOf" srcId="{B25D545B-0739-439A-B285-F4B0AA26A12A}" destId="{F1A7F587-EAD4-4375-8B13-EA63CF8B3FB2}" srcOrd="3" destOrd="0" presId="urn:microsoft.com/office/officeart/2017/3/layout/HorizontalLabelsTimeline"/>
    <dgm:cxn modelId="{0712C72F-587D-400A-84B6-FBAF555DF3E8}" type="presParOf" srcId="{B25D545B-0739-439A-B285-F4B0AA26A12A}" destId="{0B08E7AE-586C-4AC9-937E-227B7FAEB6E0}" srcOrd="4" destOrd="0" presId="urn:microsoft.com/office/officeart/2017/3/layout/HorizontalLabelsTimeline"/>
    <dgm:cxn modelId="{AF43A2D3-BA2B-4B4E-AE72-EDCA5D4EC802}" type="presParOf" srcId="{3964E47D-19CF-4D18-8BB4-271E33D350D6}" destId="{03A9354F-A65C-45A3-81CA-FA633B0A6A4B}" srcOrd="5" destOrd="0" presId="urn:microsoft.com/office/officeart/2017/3/layout/HorizontalLabelsTimeline"/>
    <dgm:cxn modelId="{F897CA9B-9B8D-4A25-8218-78D418A400F4}" type="presParOf" srcId="{3964E47D-19CF-4D18-8BB4-271E33D350D6}" destId="{76551B6E-0F3B-450C-8EC6-9E3F7E8750B0}" srcOrd="6" destOrd="0" presId="urn:microsoft.com/office/officeart/2017/3/layout/HorizontalLabelsTimeline"/>
    <dgm:cxn modelId="{98A5BDE8-DF96-4F66-BBAB-D4A5E3FC28FC}" type="presParOf" srcId="{76551B6E-0F3B-450C-8EC6-9E3F7E8750B0}" destId="{5453B16B-2B8A-4787-8424-96561F9FAD51}" srcOrd="0" destOrd="0" presId="urn:microsoft.com/office/officeart/2017/3/layout/HorizontalLabelsTimeline"/>
    <dgm:cxn modelId="{52E8EE03-A441-436A-B655-343EBDB94DA2}" type="presParOf" srcId="{76551B6E-0F3B-450C-8EC6-9E3F7E8750B0}" destId="{07DF15D4-06B6-4E52-BFA1-1E29BAF3447C}" srcOrd="1" destOrd="0" presId="urn:microsoft.com/office/officeart/2017/3/layout/HorizontalLabelsTimeline"/>
    <dgm:cxn modelId="{95ED32F2-98B1-49D8-8173-893A6AD25DE2}" type="presParOf" srcId="{07DF15D4-06B6-4E52-BFA1-1E29BAF3447C}" destId="{CE84FF1C-9501-4D99-B403-E5182F67D58E}" srcOrd="0" destOrd="0" presId="urn:microsoft.com/office/officeart/2017/3/layout/HorizontalLabelsTimeline"/>
    <dgm:cxn modelId="{7948C100-8D2B-486B-B10A-F6DB1977E566}" type="presParOf" srcId="{07DF15D4-06B6-4E52-BFA1-1E29BAF3447C}" destId="{0F9250C0-01AF-4D50-8E59-F03707A96F21}" srcOrd="1" destOrd="0" presId="urn:microsoft.com/office/officeart/2017/3/layout/HorizontalLabelsTimeline"/>
    <dgm:cxn modelId="{5BA00569-6088-4D5B-AB41-25233E451993}" type="presParOf" srcId="{76551B6E-0F3B-450C-8EC6-9E3F7E8750B0}" destId="{95FBCB84-1462-431D-AA47-D7A021501EFA}" srcOrd="2" destOrd="0" presId="urn:microsoft.com/office/officeart/2017/3/layout/HorizontalLabelsTimeline"/>
    <dgm:cxn modelId="{7B3785E9-A065-4B59-B15C-9340F0E113B9}" type="presParOf" srcId="{76551B6E-0F3B-450C-8EC6-9E3F7E8750B0}" destId="{D1A52565-B9BF-4C9A-8DCC-C12AEEB3C802}" srcOrd="3" destOrd="0" presId="urn:microsoft.com/office/officeart/2017/3/layout/HorizontalLabelsTimeline"/>
    <dgm:cxn modelId="{270A9783-17C3-48DE-B467-A0FD92FA5D52}" type="presParOf" srcId="{76551B6E-0F3B-450C-8EC6-9E3F7E8750B0}" destId="{58AADA48-DCF0-4EAB-8AB7-ABA7AE46E498}" srcOrd="4" destOrd="0" presId="urn:microsoft.com/office/officeart/2017/3/layout/HorizontalLabelsTimeline"/>
    <dgm:cxn modelId="{E584F5E6-56F7-4474-8651-1452F3975C27}" type="presParOf" srcId="{3964E47D-19CF-4D18-8BB4-271E33D350D6}" destId="{BBC1C542-AD3D-4F52-B964-3D0FB0595A7C}" srcOrd="7" destOrd="0" presId="urn:microsoft.com/office/officeart/2017/3/layout/HorizontalLabelsTimeline"/>
    <dgm:cxn modelId="{F1F9CDA4-CC47-4A43-901B-8A8E9FEA4D65}" type="presParOf" srcId="{3964E47D-19CF-4D18-8BB4-271E33D350D6}" destId="{D5400129-6189-45D5-960B-C296FBEDDD91}" srcOrd="8" destOrd="0" presId="urn:microsoft.com/office/officeart/2017/3/layout/HorizontalLabelsTimeline"/>
    <dgm:cxn modelId="{84423EAB-2CE0-4B2F-84A0-97C179CB0CA5}" type="presParOf" srcId="{D5400129-6189-45D5-960B-C296FBEDDD91}" destId="{39A85485-4F9A-4DC8-AAFD-33DD8E115ADF}" srcOrd="0" destOrd="0" presId="urn:microsoft.com/office/officeart/2017/3/layout/HorizontalLabelsTimeline"/>
    <dgm:cxn modelId="{1C8DADE4-B021-4ACA-8A91-91BDEA1DFAEF}" type="presParOf" srcId="{D5400129-6189-45D5-960B-C296FBEDDD91}" destId="{414C949A-6BDA-4646-9D3D-BAB1BA64A758}" srcOrd="1" destOrd="0" presId="urn:microsoft.com/office/officeart/2017/3/layout/HorizontalLabelsTimeline"/>
    <dgm:cxn modelId="{90CE599A-139C-484F-90CD-88B2089F9B15}" type="presParOf" srcId="{414C949A-6BDA-4646-9D3D-BAB1BA64A758}" destId="{C2AF89DD-EA2B-4903-AF58-8190A7EEB9E8}" srcOrd="0" destOrd="0" presId="urn:microsoft.com/office/officeart/2017/3/layout/HorizontalLabelsTimeline"/>
    <dgm:cxn modelId="{BFD49054-2964-4298-BBE7-ACAA93BA024B}" type="presParOf" srcId="{414C949A-6BDA-4646-9D3D-BAB1BA64A758}" destId="{A601AE27-8300-4F1A-B3C4-DC0394DE58FF}" srcOrd="1" destOrd="0" presId="urn:microsoft.com/office/officeart/2017/3/layout/HorizontalLabelsTimeline"/>
    <dgm:cxn modelId="{282243E3-491A-40CC-B8EF-0C43E63CD725}" type="presParOf" srcId="{D5400129-6189-45D5-960B-C296FBEDDD91}" destId="{3E136E41-24CA-477D-B21F-CD4CA96B88AE}" srcOrd="2" destOrd="0" presId="urn:microsoft.com/office/officeart/2017/3/layout/HorizontalLabelsTimeline"/>
    <dgm:cxn modelId="{C2B71CBB-B332-4B1E-89F4-029F142E81BD}" type="presParOf" srcId="{D5400129-6189-45D5-960B-C296FBEDDD91}" destId="{138DC0D0-1434-41C0-A817-B397CB9CEF68}" srcOrd="3" destOrd="0" presId="urn:microsoft.com/office/officeart/2017/3/layout/HorizontalLabelsTimeline"/>
    <dgm:cxn modelId="{5119046D-DD22-4E62-9FB9-265551F11324}" type="presParOf" srcId="{D5400129-6189-45D5-960B-C296FBEDDD91}" destId="{D7FDED4F-CD9E-4BD8-A614-0AF188606C11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48B311-8845-4313-B294-4005F3CED749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81BDB61-F382-4C7F-8CAE-0FEB6E5834B7}">
      <dgm:prSet/>
      <dgm:spPr/>
      <dgm:t>
        <a:bodyPr/>
        <a:lstStyle/>
        <a:p>
          <a:pPr>
            <a:defRPr b="1"/>
          </a:pPr>
          <a:r>
            <a:rPr lang="en-US" dirty="0"/>
            <a:t>19 Nov.</a:t>
          </a:r>
        </a:p>
      </dgm:t>
    </dgm:pt>
    <dgm:pt modelId="{E604810C-4C89-4B00-8A7F-E0C1303315E4}" type="parTrans" cxnId="{63FDAFBF-8AF7-4FCC-B456-4D81ACC981DA}">
      <dgm:prSet/>
      <dgm:spPr/>
      <dgm:t>
        <a:bodyPr/>
        <a:lstStyle/>
        <a:p>
          <a:endParaRPr lang="en-US"/>
        </a:p>
      </dgm:t>
    </dgm:pt>
    <dgm:pt modelId="{9CED4EAF-8367-4CAE-B449-C763D0127A4C}" type="sibTrans" cxnId="{63FDAFBF-8AF7-4FCC-B456-4D81ACC981DA}">
      <dgm:prSet/>
      <dgm:spPr/>
      <dgm:t>
        <a:bodyPr/>
        <a:lstStyle/>
        <a:p>
          <a:endParaRPr lang="en-US"/>
        </a:p>
      </dgm:t>
    </dgm:pt>
    <dgm:pt modelId="{2868B718-7F05-4ABD-B0AB-DE1846EF08C2}">
      <dgm:prSet/>
      <dgm:spPr/>
      <dgm:t>
        <a:bodyPr/>
        <a:lstStyle/>
        <a:p>
          <a:r>
            <a:rPr lang="en-US" dirty="0"/>
            <a:t>EKG students to Nova</a:t>
          </a:r>
        </a:p>
      </dgm:t>
    </dgm:pt>
    <dgm:pt modelId="{EED01EAE-646F-4FC0-B54D-FD9D9702E74E}" type="parTrans" cxnId="{CD539321-A829-4C1F-9865-25E1B138E574}">
      <dgm:prSet/>
      <dgm:spPr/>
      <dgm:t>
        <a:bodyPr/>
        <a:lstStyle/>
        <a:p>
          <a:endParaRPr lang="en-US"/>
        </a:p>
      </dgm:t>
    </dgm:pt>
    <dgm:pt modelId="{ADA09A77-2939-484A-A38E-C7036827E6DD}" type="sibTrans" cxnId="{CD539321-A829-4C1F-9865-25E1B138E574}">
      <dgm:prSet/>
      <dgm:spPr/>
      <dgm:t>
        <a:bodyPr/>
        <a:lstStyle/>
        <a:p>
          <a:endParaRPr lang="en-US"/>
        </a:p>
      </dgm:t>
    </dgm:pt>
    <dgm:pt modelId="{D8A21D72-07F7-4A97-ACCA-8BC6597BB2B8}">
      <dgm:prSet/>
      <dgm:spPr/>
      <dgm:t>
        <a:bodyPr/>
        <a:lstStyle/>
        <a:p>
          <a:pPr>
            <a:defRPr b="1"/>
          </a:pPr>
          <a:r>
            <a:rPr lang="en-US" dirty="0"/>
            <a:t>21 Nov.</a:t>
          </a:r>
        </a:p>
      </dgm:t>
    </dgm:pt>
    <dgm:pt modelId="{A657DF42-EF5C-4EDB-A08B-08CB5838580F}" type="parTrans" cxnId="{778CFCE1-7AC5-4725-B12A-664B9243E712}">
      <dgm:prSet/>
      <dgm:spPr/>
      <dgm:t>
        <a:bodyPr/>
        <a:lstStyle/>
        <a:p>
          <a:endParaRPr lang="en-US"/>
        </a:p>
      </dgm:t>
    </dgm:pt>
    <dgm:pt modelId="{07AF633C-5167-40E2-A31D-96F23D3E8360}" type="sibTrans" cxnId="{778CFCE1-7AC5-4725-B12A-664B9243E712}">
      <dgm:prSet/>
      <dgm:spPr/>
      <dgm:t>
        <a:bodyPr/>
        <a:lstStyle/>
        <a:p>
          <a:endParaRPr lang="en-US"/>
        </a:p>
      </dgm:t>
    </dgm:pt>
    <dgm:pt modelId="{1A9E188A-7A03-4EBF-B50E-05B963DE9761}">
      <dgm:prSet/>
      <dgm:spPr/>
      <dgm:t>
        <a:bodyPr/>
        <a:lstStyle/>
        <a:p>
          <a:r>
            <a:rPr lang="en-US" dirty="0"/>
            <a:t>SPC FT with all Seniors</a:t>
          </a:r>
        </a:p>
      </dgm:t>
    </dgm:pt>
    <dgm:pt modelId="{BF4298D0-D20C-4172-9CBE-752167EF1FF3}" type="parTrans" cxnId="{41E3AC45-AD63-4C7B-AFEC-A31BEDFA7CED}">
      <dgm:prSet/>
      <dgm:spPr/>
      <dgm:t>
        <a:bodyPr/>
        <a:lstStyle/>
        <a:p>
          <a:endParaRPr lang="en-US"/>
        </a:p>
      </dgm:t>
    </dgm:pt>
    <dgm:pt modelId="{26EA2218-B974-4D0E-AD9E-91EA0CF6C37E}" type="sibTrans" cxnId="{41E3AC45-AD63-4C7B-AFEC-A31BEDFA7CED}">
      <dgm:prSet/>
      <dgm:spPr/>
      <dgm:t>
        <a:bodyPr/>
        <a:lstStyle/>
        <a:p>
          <a:endParaRPr lang="en-US"/>
        </a:p>
      </dgm:t>
    </dgm:pt>
    <dgm:pt modelId="{428897D6-554B-4D4E-AD66-1C64BEE27A63}">
      <dgm:prSet/>
      <dgm:spPr/>
      <dgm:t>
        <a:bodyPr/>
        <a:lstStyle/>
        <a:p>
          <a:pPr>
            <a:defRPr b="1"/>
          </a:pPr>
          <a:r>
            <a:rPr lang="en-US" dirty="0"/>
            <a:t>25–29 Nov.</a:t>
          </a:r>
        </a:p>
      </dgm:t>
    </dgm:pt>
    <dgm:pt modelId="{013E03E3-F246-496C-AB73-3556579224C7}" type="parTrans" cxnId="{72005BEB-285F-4E6A-84B9-96A2E671C9BA}">
      <dgm:prSet/>
      <dgm:spPr/>
      <dgm:t>
        <a:bodyPr/>
        <a:lstStyle/>
        <a:p>
          <a:endParaRPr lang="en-US"/>
        </a:p>
      </dgm:t>
    </dgm:pt>
    <dgm:pt modelId="{B0D1027D-B995-40AF-8A5E-53A994DB5667}" type="sibTrans" cxnId="{72005BEB-285F-4E6A-84B9-96A2E671C9BA}">
      <dgm:prSet/>
      <dgm:spPr/>
      <dgm:t>
        <a:bodyPr/>
        <a:lstStyle/>
        <a:p>
          <a:endParaRPr lang="en-US"/>
        </a:p>
      </dgm:t>
    </dgm:pt>
    <dgm:pt modelId="{B2CA3B17-4B2F-4B16-A490-241E9C2EDC2D}">
      <dgm:prSet/>
      <dgm:spPr/>
      <dgm:t>
        <a:bodyPr/>
        <a:lstStyle/>
        <a:p>
          <a:r>
            <a:rPr lang="en-US" dirty="0"/>
            <a:t>Thanksgiving Holiday</a:t>
          </a:r>
        </a:p>
      </dgm:t>
    </dgm:pt>
    <dgm:pt modelId="{03DF67AA-0517-41C3-90D8-73400A1BB55C}" type="parTrans" cxnId="{E811A8A8-8114-467B-B987-961704A144C1}">
      <dgm:prSet/>
      <dgm:spPr/>
      <dgm:t>
        <a:bodyPr/>
        <a:lstStyle/>
        <a:p>
          <a:endParaRPr lang="en-US"/>
        </a:p>
      </dgm:t>
    </dgm:pt>
    <dgm:pt modelId="{4350EEEE-A83B-4F7E-834D-278AE6442CF5}" type="sibTrans" cxnId="{E811A8A8-8114-467B-B987-961704A144C1}">
      <dgm:prSet/>
      <dgm:spPr/>
      <dgm:t>
        <a:bodyPr/>
        <a:lstStyle/>
        <a:p>
          <a:endParaRPr lang="en-US"/>
        </a:p>
      </dgm:t>
    </dgm:pt>
    <dgm:pt modelId="{95E980E3-6DC6-463A-A207-472633BD191A}" type="pres">
      <dgm:prSet presAssocID="{1548B311-8845-4313-B294-4005F3CED749}" presName="root" presStyleCnt="0">
        <dgm:presLayoutVars>
          <dgm:chMax/>
          <dgm:chPref/>
          <dgm:animLvl val="lvl"/>
        </dgm:presLayoutVars>
      </dgm:prSet>
      <dgm:spPr/>
    </dgm:pt>
    <dgm:pt modelId="{29D8A398-A3C1-4C77-8842-98CD26A9C13B}" type="pres">
      <dgm:prSet presAssocID="{1548B311-8845-4313-B294-4005F3CED749}" presName="divider" presStyleLbl="fgAcc1" presStyleIdx="0" presStyleCnt="1"/>
      <dgm:spPr/>
    </dgm:pt>
    <dgm:pt modelId="{0480339F-A83A-44B1-9198-8260A49B4722}" type="pres">
      <dgm:prSet presAssocID="{1548B311-8845-4313-B294-4005F3CED749}" presName="nodes" presStyleCnt="0">
        <dgm:presLayoutVars>
          <dgm:chMax/>
          <dgm:chPref/>
          <dgm:animLvl val="lvl"/>
        </dgm:presLayoutVars>
      </dgm:prSet>
      <dgm:spPr/>
    </dgm:pt>
    <dgm:pt modelId="{6057B86D-01B3-431E-A454-EC39247E1633}" type="pres">
      <dgm:prSet presAssocID="{781BDB61-F382-4C7F-8CAE-0FEB6E5834B7}" presName="composite" presStyleCnt="0"/>
      <dgm:spPr/>
    </dgm:pt>
    <dgm:pt modelId="{526B4095-E550-48EE-BDCA-8256BA7C5958}" type="pres">
      <dgm:prSet presAssocID="{781BDB61-F382-4C7F-8CAE-0FEB6E5834B7}" presName="L1TextContainer" presStyleLbl="alignNode1" presStyleIdx="0" presStyleCnt="3">
        <dgm:presLayoutVars>
          <dgm:chMax val="1"/>
          <dgm:chPref val="1"/>
          <dgm:bulletEnabled val="1"/>
        </dgm:presLayoutVars>
      </dgm:prSet>
      <dgm:spPr/>
    </dgm:pt>
    <dgm:pt modelId="{41E6D51E-E236-423C-9E07-74E6279CDA4D}" type="pres">
      <dgm:prSet presAssocID="{781BDB61-F382-4C7F-8CAE-0FEB6E5834B7}" presName="L2TextContainerWrapper" presStyleCnt="0">
        <dgm:presLayoutVars>
          <dgm:bulletEnabled val="1"/>
        </dgm:presLayoutVars>
      </dgm:prSet>
      <dgm:spPr/>
    </dgm:pt>
    <dgm:pt modelId="{2A1F862D-6825-469D-BF3C-2C2AFD0A9475}" type="pres">
      <dgm:prSet presAssocID="{781BDB61-F382-4C7F-8CAE-0FEB6E5834B7}" presName="L2TextContainer" presStyleLbl="bgAccFollowNode1" presStyleIdx="0" presStyleCnt="3"/>
      <dgm:spPr/>
    </dgm:pt>
    <dgm:pt modelId="{FCE27170-1CE8-4DE7-B2BB-38656F6B47BC}" type="pres">
      <dgm:prSet presAssocID="{781BDB61-F382-4C7F-8CAE-0FEB6E5834B7}" presName="FlexibleEmptyPlaceHolder" presStyleCnt="0"/>
      <dgm:spPr/>
    </dgm:pt>
    <dgm:pt modelId="{878ED91A-5636-4450-865B-16C208675A6E}" type="pres">
      <dgm:prSet presAssocID="{781BDB61-F382-4C7F-8CAE-0FEB6E5834B7}" presName="ConnectLine" presStyleLbl="sibTrans1D1" presStyleIdx="0" presStyleCnt="3"/>
      <dgm:spPr/>
    </dgm:pt>
    <dgm:pt modelId="{C245C81C-D517-4AE5-B9D4-8AABF5C68F3F}" type="pres">
      <dgm:prSet presAssocID="{781BDB61-F382-4C7F-8CAE-0FEB6E5834B7}" presName="ConnectorPoint" presStyleLbl="node1" presStyleIdx="0" presStyleCnt="3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E2146385-AF43-4345-94B4-C32726B0CCAC}" type="pres">
      <dgm:prSet presAssocID="{781BDB61-F382-4C7F-8CAE-0FEB6E5834B7}" presName="EmptyPlaceHolder" presStyleCnt="0"/>
      <dgm:spPr/>
    </dgm:pt>
    <dgm:pt modelId="{A157A5A0-51B8-441C-94C6-9B5B2E720F61}" type="pres">
      <dgm:prSet presAssocID="{9CED4EAF-8367-4CAE-B449-C763D0127A4C}" presName="spaceBetweenRectangles" presStyleCnt="0"/>
      <dgm:spPr/>
    </dgm:pt>
    <dgm:pt modelId="{BC92BC21-E815-4109-A59D-107D7FDCB3E5}" type="pres">
      <dgm:prSet presAssocID="{D8A21D72-07F7-4A97-ACCA-8BC6597BB2B8}" presName="composite" presStyleCnt="0"/>
      <dgm:spPr/>
    </dgm:pt>
    <dgm:pt modelId="{AC512640-E7FF-4809-B16B-82F58E0E74AD}" type="pres">
      <dgm:prSet presAssocID="{D8A21D72-07F7-4A97-ACCA-8BC6597BB2B8}" presName="L1TextContainer" presStyleLbl="alignNode1" presStyleIdx="1" presStyleCnt="3">
        <dgm:presLayoutVars>
          <dgm:chMax val="1"/>
          <dgm:chPref val="1"/>
          <dgm:bulletEnabled val="1"/>
        </dgm:presLayoutVars>
      </dgm:prSet>
      <dgm:spPr/>
    </dgm:pt>
    <dgm:pt modelId="{31A7F082-A7B3-4069-908E-61AC4A40D17F}" type="pres">
      <dgm:prSet presAssocID="{D8A21D72-07F7-4A97-ACCA-8BC6597BB2B8}" presName="L2TextContainerWrapper" presStyleCnt="0">
        <dgm:presLayoutVars>
          <dgm:bulletEnabled val="1"/>
        </dgm:presLayoutVars>
      </dgm:prSet>
      <dgm:spPr/>
    </dgm:pt>
    <dgm:pt modelId="{17CABF67-60A7-4526-B759-73264CAC5307}" type="pres">
      <dgm:prSet presAssocID="{D8A21D72-07F7-4A97-ACCA-8BC6597BB2B8}" presName="L2TextContainer" presStyleLbl="bgAccFollowNode1" presStyleIdx="1" presStyleCnt="3"/>
      <dgm:spPr/>
    </dgm:pt>
    <dgm:pt modelId="{3E1F3520-B98C-4A2F-B205-2ACEE544180F}" type="pres">
      <dgm:prSet presAssocID="{D8A21D72-07F7-4A97-ACCA-8BC6597BB2B8}" presName="FlexibleEmptyPlaceHolder" presStyleCnt="0"/>
      <dgm:spPr/>
    </dgm:pt>
    <dgm:pt modelId="{9B7EC274-0CA9-42C6-9E3B-7121C06C4E77}" type="pres">
      <dgm:prSet presAssocID="{D8A21D72-07F7-4A97-ACCA-8BC6597BB2B8}" presName="ConnectLine" presStyleLbl="sibTrans1D1" presStyleIdx="1" presStyleCnt="3"/>
      <dgm:spPr/>
    </dgm:pt>
    <dgm:pt modelId="{92E5580F-8074-4CEF-A83F-E08449E0C83E}" type="pres">
      <dgm:prSet presAssocID="{D8A21D72-07F7-4A97-ACCA-8BC6597BB2B8}" presName="ConnectorPoint" presStyleLbl="node1" presStyleIdx="1" presStyleCnt="3"/>
      <dgm:spPr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2AA507BF-0E5B-493C-A765-5177D3A0DEDE}" type="pres">
      <dgm:prSet presAssocID="{D8A21D72-07F7-4A97-ACCA-8BC6597BB2B8}" presName="EmptyPlaceHolder" presStyleCnt="0"/>
      <dgm:spPr/>
    </dgm:pt>
    <dgm:pt modelId="{66BB7997-3503-42D5-B7CE-FBB13BAF00AA}" type="pres">
      <dgm:prSet presAssocID="{07AF633C-5167-40E2-A31D-96F23D3E8360}" presName="spaceBetweenRectangles" presStyleCnt="0"/>
      <dgm:spPr/>
    </dgm:pt>
    <dgm:pt modelId="{CDE8D92F-8DA4-4C07-9B0F-BDC6F0940676}" type="pres">
      <dgm:prSet presAssocID="{428897D6-554B-4D4E-AD66-1C64BEE27A63}" presName="composite" presStyleCnt="0"/>
      <dgm:spPr/>
    </dgm:pt>
    <dgm:pt modelId="{1757253B-8911-4D33-867B-3A41834BEC8B}" type="pres">
      <dgm:prSet presAssocID="{428897D6-554B-4D4E-AD66-1C64BEE27A63}" presName="L1TextContainer" presStyleLbl="alignNode1" presStyleIdx="2" presStyleCnt="3">
        <dgm:presLayoutVars>
          <dgm:chMax val="1"/>
          <dgm:chPref val="1"/>
          <dgm:bulletEnabled val="1"/>
        </dgm:presLayoutVars>
      </dgm:prSet>
      <dgm:spPr/>
    </dgm:pt>
    <dgm:pt modelId="{F73C3F26-5CB1-4F96-BF77-C76CCA2D0C01}" type="pres">
      <dgm:prSet presAssocID="{428897D6-554B-4D4E-AD66-1C64BEE27A63}" presName="L2TextContainerWrapper" presStyleCnt="0">
        <dgm:presLayoutVars>
          <dgm:bulletEnabled val="1"/>
        </dgm:presLayoutVars>
      </dgm:prSet>
      <dgm:spPr/>
    </dgm:pt>
    <dgm:pt modelId="{CE43BBAD-0B2F-4A74-903D-5878A4E6145F}" type="pres">
      <dgm:prSet presAssocID="{428897D6-554B-4D4E-AD66-1C64BEE27A63}" presName="L2TextContainer" presStyleLbl="bgAccFollowNode1" presStyleIdx="2" presStyleCnt="3"/>
      <dgm:spPr/>
    </dgm:pt>
    <dgm:pt modelId="{05BA7FA8-CE5B-42E2-99E4-BC76D7658DAE}" type="pres">
      <dgm:prSet presAssocID="{428897D6-554B-4D4E-AD66-1C64BEE27A63}" presName="FlexibleEmptyPlaceHolder" presStyleCnt="0"/>
      <dgm:spPr/>
    </dgm:pt>
    <dgm:pt modelId="{0319FBF3-3B02-4D3B-92C4-10B7C9348744}" type="pres">
      <dgm:prSet presAssocID="{428897D6-554B-4D4E-AD66-1C64BEE27A63}" presName="ConnectLine" presStyleLbl="sibTrans1D1" presStyleIdx="2" presStyleCnt="3"/>
      <dgm:spPr/>
    </dgm:pt>
    <dgm:pt modelId="{EF7453A4-5FD5-4D60-9961-7532A0D61AB6}" type="pres">
      <dgm:prSet presAssocID="{428897D6-554B-4D4E-AD66-1C64BEE27A63}" presName="ConnectorPoint" presStyleLbl="node1" presStyleIdx="2" presStyleCnt="3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0127769E-50D6-4D74-B4D4-1030EE91863A}" type="pres">
      <dgm:prSet presAssocID="{428897D6-554B-4D4E-AD66-1C64BEE27A63}" presName="EmptyPlaceHolder" presStyleCnt="0"/>
      <dgm:spPr/>
    </dgm:pt>
  </dgm:ptLst>
  <dgm:cxnLst>
    <dgm:cxn modelId="{B23A4805-64CD-4510-9A06-6A436575D56D}" type="presOf" srcId="{428897D6-554B-4D4E-AD66-1C64BEE27A63}" destId="{1757253B-8911-4D33-867B-3A41834BEC8B}" srcOrd="0" destOrd="0" presId="urn:microsoft.com/office/officeart/2017/3/layout/HorizontalLabelsTimeline"/>
    <dgm:cxn modelId="{CD539321-A829-4C1F-9865-25E1B138E574}" srcId="{781BDB61-F382-4C7F-8CAE-0FEB6E5834B7}" destId="{2868B718-7F05-4ABD-B0AB-DE1846EF08C2}" srcOrd="0" destOrd="0" parTransId="{EED01EAE-646F-4FC0-B54D-FD9D9702E74E}" sibTransId="{ADA09A77-2939-484A-A38E-C7036827E6DD}"/>
    <dgm:cxn modelId="{E654E225-E2D2-4C52-B60B-A6AB8BAAE6A0}" type="presOf" srcId="{B2CA3B17-4B2F-4B16-A490-241E9C2EDC2D}" destId="{CE43BBAD-0B2F-4A74-903D-5878A4E6145F}" srcOrd="0" destOrd="0" presId="urn:microsoft.com/office/officeart/2017/3/layout/HorizontalLabelsTimeline"/>
    <dgm:cxn modelId="{41E3AC45-AD63-4C7B-AFEC-A31BEDFA7CED}" srcId="{D8A21D72-07F7-4A97-ACCA-8BC6597BB2B8}" destId="{1A9E188A-7A03-4EBF-B50E-05B963DE9761}" srcOrd="0" destOrd="0" parTransId="{BF4298D0-D20C-4172-9CBE-752167EF1FF3}" sibTransId="{26EA2218-B974-4D0E-AD9E-91EA0CF6C37E}"/>
    <dgm:cxn modelId="{E8B76D4B-873D-42A9-8F30-6AF7703B44C7}" type="presOf" srcId="{1A9E188A-7A03-4EBF-B50E-05B963DE9761}" destId="{17CABF67-60A7-4526-B759-73264CAC5307}" srcOrd="0" destOrd="0" presId="urn:microsoft.com/office/officeart/2017/3/layout/HorizontalLabelsTimeline"/>
    <dgm:cxn modelId="{D47B134F-7F1A-44CA-BFB7-4E843B9E2DCF}" type="presOf" srcId="{781BDB61-F382-4C7F-8CAE-0FEB6E5834B7}" destId="{526B4095-E550-48EE-BDCA-8256BA7C5958}" srcOrd="0" destOrd="0" presId="urn:microsoft.com/office/officeart/2017/3/layout/HorizontalLabelsTimeline"/>
    <dgm:cxn modelId="{7267755A-457D-44F5-96F8-ACFC2DBBBDD4}" type="presOf" srcId="{D8A21D72-07F7-4A97-ACCA-8BC6597BB2B8}" destId="{AC512640-E7FF-4809-B16B-82F58E0E74AD}" srcOrd="0" destOrd="0" presId="urn:microsoft.com/office/officeart/2017/3/layout/HorizontalLabelsTimeline"/>
    <dgm:cxn modelId="{E811A8A8-8114-467B-B987-961704A144C1}" srcId="{428897D6-554B-4D4E-AD66-1C64BEE27A63}" destId="{B2CA3B17-4B2F-4B16-A490-241E9C2EDC2D}" srcOrd="0" destOrd="0" parTransId="{03DF67AA-0517-41C3-90D8-73400A1BB55C}" sibTransId="{4350EEEE-A83B-4F7E-834D-278AE6442CF5}"/>
    <dgm:cxn modelId="{63FDAFBF-8AF7-4FCC-B456-4D81ACC981DA}" srcId="{1548B311-8845-4313-B294-4005F3CED749}" destId="{781BDB61-F382-4C7F-8CAE-0FEB6E5834B7}" srcOrd="0" destOrd="0" parTransId="{E604810C-4C89-4B00-8A7F-E0C1303315E4}" sibTransId="{9CED4EAF-8367-4CAE-B449-C763D0127A4C}"/>
    <dgm:cxn modelId="{778CFCE1-7AC5-4725-B12A-664B9243E712}" srcId="{1548B311-8845-4313-B294-4005F3CED749}" destId="{D8A21D72-07F7-4A97-ACCA-8BC6597BB2B8}" srcOrd="1" destOrd="0" parTransId="{A657DF42-EF5C-4EDB-A08B-08CB5838580F}" sibTransId="{07AF633C-5167-40E2-A31D-96F23D3E8360}"/>
    <dgm:cxn modelId="{D93CA3E2-7DE5-4860-8663-4DC35CD85240}" type="presOf" srcId="{1548B311-8845-4313-B294-4005F3CED749}" destId="{95E980E3-6DC6-463A-A207-472633BD191A}" srcOrd="0" destOrd="0" presId="urn:microsoft.com/office/officeart/2017/3/layout/HorizontalLabelsTimeline"/>
    <dgm:cxn modelId="{EE803EE4-0871-4EAF-AB5F-37BB7FED5703}" type="presOf" srcId="{2868B718-7F05-4ABD-B0AB-DE1846EF08C2}" destId="{2A1F862D-6825-469D-BF3C-2C2AFD0A9475}" srcOrd="0" destOrd="0" presId="urn:microsoft.com/office/officeart/2017/3/layout/HorizontalLabelsTimeline"/>
    <dgm:cxn modelId="{72005BEB-285F-4E6A-84B9-96A2E671C9BA}" srcId="{1548B311-8845-4313-B294-4005F3CED749}" destId="{428897D6-554B-4D4E-AD66-1C64BEE27A63}" srcOrd="2" destOrd="0" parTransId="{013E03E3-F246-496C-AB73-3556579224C7}" sibTransId="{B0D1027D-B995-40AF-8A5E-53A994DB5667}"/>
    <dgm:cxn modelId="{E680C165-73E7-4CE6-98E7-2D4808BF2B84}" type="presParOf" srcId="{95E980E3-6DC6-463A-A207-472633BD191A}" destId="{29D8A398-A3C1-4C77-8842-98CD26A9C13B}" srcOrd="0" destOrd="0" presId="urn:microsoft.com/office/officeart/2017/3/layout/HorizontalLabelsTimeline"/>
    <dgm:cxn modelId="{284E8A55-D274-4631-8B35-333E95B5FFFB}" type="presParOf" srcId="{95E980E3-6DC6-463A-A207-472633BD191A}" destId="{0480339F-A83A-44B1-9198-8260A49B4722}" srcOrd="1" destOrd="0" presId="urn:microsoft.com/office/officeart/2017/3/layout/HorizontalLabelsTimeline"/>
    <dgm:cxn modelId="{B33E7408-1397-4FFA-8385-5AB6E36A9561}" type="presParOf" srcId="{0480339F-A83A-44B1-9198-8260A49B4722}" destId="{6057B86D-01B3-431E-A454-EC39247E1633}" srcOrd="0" destOrd="0" presId="urn:microsoft.com/office/officeart/2017/3/layout/HorizontalLabelsTimeline"/>
    <dgm:cxn modelId="{205A1144-ACC6-4078-A0ED-FF4117413D3D}" type="presParOf" srcId="{6057B86D-01B3-431E-A454-EC39247E1633}" destId="{526B4095-E550-48EE-BDCA-8256BA7C5958}" srcOrd="0" destOrd="0" presId="urn:microsoft.com/office/officeart/2017/3/layout/HorizontalLabelsTimeline"/>
    <dgm:cxn modelId="{560C5436-6263-4512-808F-BE0C86F8419D}" type="presParOf" srcId="{6057B86D-01B3-431E-A454-EC39247E1633}" destId="{41E6D51E-E236-423C-9E07-74E6279CDA4D}" srcOrd="1" destOrd="0" presId="urn:microsoft.com/office/officeart/2017/3/layout/HorizontalLabelsTimeline"/>
    <dgm:cxn modelId="{F0D824A1-2C03-4584-9F63-81886BD9383B}" type="presParOf" srcId="{41E6D51E-E236-423C-9E07-74E6279CDA4D}" destId="{2A1F862D-6825-469D-BF3C-2C2AFD0A9475}" srcOrd="0" destOrd="0" presId="urn:microsoft.com/office/officeart/2017/3/layout/HorizontalLabelsTimeline"/>
    <dgm:cxn modelId="{831389C8-7D02-4188-A9AE-1655AA8487F0}" type="presParOf" srcId="{41E6D51E-E236-423C-9E07-74E6279CDA4D}" destId="{FCE27170-1CE8-4DE7-B2BB-38656F6B47BC}" srcOrd="1" destOrd="0" presId="urn:microsoft.com/office/officeart/2017/3/layout/HorizontalLabelsTimeline"/>
    <dgm:cxn modelId="{013F1994-C84A-440D-89E3-FCCC4ACE24B2}" type="presParOf" srcId="{6057B86D-01B3-431E-A454-EC39247E1633}" destId="{878ED91A-5636-4450-865B-16C208675A6E}" srcOrd="2" destOrd="0" presId="urn:microsoft.com/office/officeart/2017/3/layout/HorizontalLabelsTimeline"/>
    <dgm:cxn modelId="{A07E1641-74A2-4991-B85B-213F6114F66A}" type="presParOf" srcId="{6057B86D-01B3-431E-A454-EC39247E1633}" destId="{C245C81C-D517-4AE5-B9D4-8AABF5C68F3F}" srcOrd="3" destOrd="0" presId="urn:microsoft.com/office/officeart/2017/3/layout/HorizontalLabelsTimeline"/>
    <dgm:cxn modelId="{B5F25FF0-5017-455D-B19E-D29D56361009}" type="presParOf" srcId="{6057B86D-01B3-431E-A454-EC39247E1633}" destId="{E2146385-AF43-4345-94B4-C32726B0CCAC}" srcOrd="4" destOrd="0" presId="urn:microsoft.com/office/officeart/2017/3/layout/HorizontalLabelsTimeline"/>
    <dgm:cxn modelId="{1170C533-733F-4F79-9403-31275E2E0E74}" type="presParOf" srcId="{0480339F-A83A-44B1-9198-8260A49B4722}" destId="{A157A5A0-51B8-441C-94C6-9B5B2E720F61}" srcOrd="1" destOrd="0" presId="urn:microsoft.com/office/officeart/2017/3/layout/HorizontalLabelsTimeline"/>
    <dgm:cxn modelId="{823FA8CE-5A67-498C-8C8B-CBC1608E4014}" type="presParOf" srcId="{0480339F-A83A-44B1-9198-8260A49B4722}" destId="{BC92BC21-E815-4109-A59D-107D7FDCB3E5}" srcOrd="2" destOrd="0" presId="urn:microsoft.com/office/officeart/2017/3/layout/HorizontalLabelsTimeline"/>
    <dgm:cxn modelId="{DFECC0E9-08C7-47BA-ADAD-0A952477E868}" type="presParOf" srcId="{BC92BC21-E815-4109-A59D-107D7FDCB3E5}" destId="{AC512640-E7FF-4809-B16B-82F58E0E74AD}" srcOrd="0" destOrd="0" presId="urn:microsoft.com/office/officeart/2017/3/layout/HorizontalLabelsTimeline"/>
    <dgm:cxn modelId="{A8F08425-7258-4628-A285-F2B38EB54261}" type="presParOf" srcId="{BC92BC21-E815-4109-A59D-107D7FDCB3E5}" destId="{31A7F082-A7B3-4069-908E-61AC4A40D17F}" srcOrd="1" destOrd="0" presId="urn:microsoft.com/office/officeart/2017/3/layout/HorizontalLabelsTimeline"/>
    <dgm:cxn modelId="{8F806AC2-E51D-44D8-87A2-EAF565677218}" type="presParOf" srcId="{31A7F082-A7B3-4069-908E-61AC4A40D17F}" destId="{17CABF67-60A7-4526-B759-73264CAC5307}" srcOrd="0" destOrd="0" presId="urn:microsoft.com/office/officeart/2017/3/layout/HorizontalLabelsTimeline"/>
    <dgm:cxn modelId="{2D7B6A3C-2BD9-4A36-8A49-2BC555396C54}" type="presParOf" srcId="{31A7F082-A7B3-4069-908E-61AC4A40D17F}" destId="{3E1F3520-B98C-4A2F-B205-2ACEE544180F}" srcOrd="1" destOrd="0" presId="urn:microsoft.com/office/officeart/2017/3/layout/HorizontalLabelsTimeline"/>
    <dgm:cxn modelId="{D7AF70FA-C085-41D0-930E-28AF77CDFA89}" type="presParOf" srcId="{BC92BC21-E815-4109-A59D-107D7FDCB3E5}" destId="{9B7EC274-0CA9-42C6-9E3B-7121C06C4E77}" srcOrd="2" destOrd="0" presId="urn:microsoft.com/office/officeart/2017/3/layout/HorizontalLabelsTimeline"/>
    <dgm:cxn modelId="{D9040AEC-C53C-4E51-8D87-527CA6A5C994}" type="presParOf" srcId="{BC92BC21-E815-4109-A59D-107D7FDCB3E5}" destId="{92E5580F-8074-4CEF-A83F-E08449E0C83E}" srcOrd="3" destOrd="0" presId="urn:microsoft.com/office/officeart/2017/3/layout/HorizontalLabelsTimeline"/>
    <dgm:cxn modelId="{A30C6F78-6B3D-495B-8BC2-9D9E4553400A}" type="presParOf" srcId="{BC92BC21-E815-4109-A59D-107D7FDCB3E5}" destId="{2AA507BF-0E5B-493C-A765-5177D3A0DEDE}" srcOrd="4" destOrd="0" presId="urn:microsoft.com/office/officeart/2017/3/layout/HorizontalLabelsTimeline"/>
    <dgm:cxn modelId="{E093E983-1FDC-4517-BD8F-6264413A4D13}" type="presParOf" srcId="{0480339F-A83A-44B1-9198-8260A49B4722}" destId="{66BB7997-3503-42D5-B7CE-FBB13BAF00AA}" srcOrd="3" destOrd="0" presId="urn:microsoft.com/office/officeart/2017/3/layout/HorizontalLabelsTimeline"/>
    <dgm:cxn modelId="{913D93DE-65CF-4897-AA55-27AF90E8062C}" type="presParOf" srcId="{0480339F-A83A-44B1-9198-8260A49B4722}" destId="{CDE8D92F-8DA4-4C07-9B0F-BDC6F0940676}" srcOrd="4" destOrd="0" presId="urn:microsoft.com/office/officeart/2017/3/layout/HorizontalLabelsTimeline"/>
    <dgm:cxn modelId="{7B58910B-A63C-4CCE-860D-ED3203BA4118}" type="presParOf" srcId="{CDE8D92F-8DA4-4C07-9B0F-BDC6F0940676}" destId="{1757253B-8911-4D33-867B-3A41834BEC8B}" srcOrd="0" destOrd="0" presId="urn:microsoft.com/office/officeart/2017/3/layout/HorizontalLabelsTimeline"/>
    <dgm:cxn modelId="{21B88DCE-A59D-4DF9-8AAB-4BC8A95F9B34}" type="presParOf" srcId="{CDE8D92F-8DA4-4C07-9B0F-BDC6F0940676}" destId="{F73C3F26-5CB1-4F96-BF77-C76CCA2D0C01}" srcOrd="1" destOrd="0" presId="urn:microsoft.com/office/officeart/2017/3/layout/HorizontalLabelsTimeline"/>
    <dgm:cxn modelId="{7AB45D5E-D7D0-48B3-ACED-CB022BC49B20}" type="presParOf" srcId="{F73C3F26-5CB1-4F96-BF77-C76CCA2D0C01}" destId="{CE43BBAD-0B2F-4A74-903D-5878A4E6145F}" srcOrd="0" destOrd="0" presId="urn:microsoft.com/office/officeart/2017/3/layout/HorizontalLabelsTimeline"/>
    <dgm:cxn modelId="{4170DA69-BD97-4E4E-A7CC-07CE76F0BB05}" type="presParOf" srcId="{F73C3F26-5CB1-4F96-BF77-C76CCA2D0C01}" destId="{05BA7FA8-CE5B-42E2-99E4-BC76D7658DAE}" srcOrd="1" destOrd="0" presId="urn:microsoft.com/office/officeart/2017/3/layout/HorizontalLabelsTimeline"/>
    <dgm:cxn modelId="{11ABE387-9A9E-47D6-99F0-50FCF069DFE8}" type="presParOf" srcId="{CDE8D92F-8DA4-4C07-9B0F-BDC6F0940676}" destId="{0319FBF3-3B02-4D3B-92C4-10B7C9348744}" srcOrd="2" destOrd="0" presId="urn:microsoft.com/office/officeart/2017/3/layout/HorizontalLabelsTimeline"/>
    <dgm:cxn modelId="{4B2E0084-7B8D-43FD-8584-8B59D70376C2}" type="presParOf" srcId="{CDE8D92F-8DA4-4C07-9B0F-BDC6F0940676}" destId="{EF7453A4-5FD5-4D60-9961-7532A0D61AB6}" srcOrd="3" destOrd="0" presId="urn:microsoft.com/office/officeart/2017/3/layout/HorizontalLabelsTimeline"/>
    <dgm:cxn modelId="{F811C9F3-24E6-4959-B25E-61B7ECC8611C}" type="presParOf" srcId="{CDE8D92F-8DA4-4C07-9B0F-BDC6F0940676}" destId="{0127769E-50D6-4D74-B4D4-1030EE91863A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6C0C96-8ACE-405A-A296-12D234BB7709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18AE9AD-96FB-48A4-8E63-749D041DD30E}">
      <dgm:prSet/>
      <dgm:spPr/>
      <dgm:t>
        <a:bodyPr/>
        <a:lstStyle/>
        <a:p>
          <a:pPr>
            <a:defRPr b="1"/>
          </a:pPr>
          <a:r>
            <a:rPr lang="en-US" dirty="0"/>
            <a:t>20 Dec.</a:t>
          </a:r>
        </a:p>
      </dgm:t>
    </dgm:pt>
    <dgm:pt modelId="{8E02228B-0574-4403-99AF-7915309FF52F}" type="parTrans" cxnId="{A91F234E-51C3-4397-83B6-14C9F009205D}">
      <dgm:prSet/>
      <dgm:spPr/>
      <dgm:t>
        <a:bodyPr/>
        <a:lstStyle/>
        <a:p>
          <a:endParaRPr lang="en-US"/>
        </a:p>
      </dgm:t>
    </dgm:pt>
    <dgm:pt modelId="{70C16354-0B99-45F0-95A7-6A66A9CE11FE}" type="sibTrans" cxnId="{A91F234E-51C3-4397-83B6-14C9F009205D}">
      <dgm:prSet/>
      <dgm:spPr/>
      <dgm:t>
        <a:bodyPr/>
        <a:lstStyle/>
        <a:p>
          <a:endParaRPr lang="en-US"/>
        </a:p>
      </dgm:t>
    </dgm:pt>
    <dgm:pt modelId="{019F4127-50EA-4F04-A165-C4520C615677}">
      <dgm:prSet/>
      <dgm:spPr/>
      <dgm:t>
        <a:bodyPr/>
        <a:lstStyle/>
        <a:p>
          <a:r>
            <a:rPr lang="en-US" dirty="0"/>
            <a:t>End of 1st Semester</a:t>
          </a:r>
        </a:p>
      </dgm:t>
    </dgm:pt>
    <dgm:pt modelId="{73F6ABD9-4C17-40E2-A0DD-9A5C88203ECB}" type="parTrans" cxnId="{34BD03C1-040F-4DC8-928F-49AB66109C29}">
      <dgm:prSet/>
      <dgm:spPr/>
      <dgm:t>
        <a:bodyPr/>
        <a:lstStyle/>
        <a:p>
          <a:endParaRPr lang="en-US"/>
        </a:p>
      </dgm:t>
    </dgm:pt>
    <dgm:pt modelId="{123CC0C5-3A65-4DF3-945A-03F1403C8D24}" type="sibTrans" cxnId="{34BD03C1-040F-4DC8-928F-49AB66109C29}">
      <dgm:prSet/>
      <dgm:spPr/>
      <dgm:t>
        <a:bodyPr/>
        <a:lstStyle/>
        <a:p>
          <a:endParaRPr lang="en-US"/>
        </a:p>
      </dgm:t>
    </dgm:pt>
    <dgm:pt modelId="{3CD6D087-BA5C-4249-B190-13C297219D62}">
      <dgm:prSet/>
      <dgm:spPr/>
      <dgm:t>
        <a:bodyPr/>
        <a:lstStyle/>
        <a:p>
          <a:pPr>
            <a:defRPr b="1"/>
          </a:pPr>
          <a:r>
            <a:rPr lang="en-US" dirty="0"/>
            <a:t>23 Dec. – 1 June</a:t>
          </a:r>
        </a:p>
      </dgm:t>
    </dgm:pt>
    <dgm:pt modelId="{87B3C5C1-6A7C-4A81-9AD6-DE7438935945}" type="parTrans" cxnId="{DD23A640-D959-4F8B-BD7F-D10E79C1BD31}">
      <dgm:prSet/>
      <dgm:spPr/>
      <dgm:t>
        <a:bodyPr/>
        <a:lstStyle/>
        <a:p>
          <a:endParaRPr lang="en-US"/>
        </a:p>
      </dgm:t>
    </dgm:pt>
    <dgm:pt modelId="{3035ED8A-0CF1-471F-9E1B-94ED67FC253A}" type="sibTrans" cxnId="{DD23A640-D959-4F8B-BD7F-D10E79C1BD31}">
      <dgm:prSet/>
      <dgm:spPr/>
      <dgm:t>
        <a:bodyPr/>
        <a:lstStyle/>
        <a:p>
          <a:endParaRPr lang="en-US"/>
        </a:p>
      </dgm:t>
    </dgm:pt>
    <dgm:pt modelId="{C9053B22-0366-4CBA-B9BB-36E4E46A50C5}">
      <dgm:prSet/>
      <dgm:spPr/>
      <dgm:t>
        <a:bodyPr/>
        <a:lstStyle/>
        <a:p>
          <a:r>
            <a:rPr lang="en-US" dirty="0"/>
            <a:t>Christmas Holiday</a:t>
          </a:r>
        </a:p>
      </dgm:t>
    </dgm:pt>
    <dgm:pt modelId="{E5C6E3F1-3BC6-41C1-9902-03B123158C56}" type="parTrans" cxnId="{F3E13D9D-C5BE-4838-8D91-E2E47B790D2F}">
      <dgm:prSet/>
      <dgm:spPr/>
      <dgm:t>
        <a:bodyPr/>
        <a:lstStyle/>
        <a:p>
          <a:endParaRPr lang="en-US"/>
        </a:p>
      </dgm:t>
    </dgm:pt>
    <dgm:pt modelId="{764147C6-7AF7-43F6-AEDF-2EF6691E173E}" type="sibTrans" cxnId="{F3E13D9D-C5BE-4838-8D91-E2E47B790D2F}">
      <dgm:prSet/>
      <dgm:spPr/>
      <dgm:t>
        <a:bodyPr/>
        <a:lstStyle/>
        <a:p>
          <a:endParaRPr lang="en-US"/>
        </a:p>
      </dgm:t>
    </dgm:pt>
    <dgm:pt modelId="{C166080C-25CA-4D80-9CAF-4D31C477298C}" type="pres">
      <dgm:prSet presAssocID="{3E6C0C96-8ACE-405A-A296-12D234BB7709}" presName="root" presStyleCnt="0">
        <dgm:presLayoutVars>
          <dgm:chMax/>
          <dgm:chPref/>
          <dgm:animLvl val="lvl"/>
        </dgm:presLayoutVars>
      </dgm:prSet>
      <dgm:spPr/>
    </dgm:pt>
    <dgm:pt modelId="{E0BA29AB-0D80-46E8-ACA4-D0F18C364D2C}" type="pres">
      <dgm:prSet presAssocID="{3E6C0C96-8ACE-405A-A296-12D234BB7709}" presName="divider" presStyleLbl="fgAcc1" presStyleIdx="0" presStyleCnt="1"/>
      <dgm:spPr/>
    </dgm:pt>
    <dgm:pt modelId="{FA408D51-4EE9-4ED4-8BF6-1B1264CFAD07}" type="pres">
      <dgm:prSet presAssocID="{3E6C0C96-8ACE-405A-A296-12D234BB7709}" presName="nodes" presStyleCnt="0">
        <dgm:presLayoutVars>
          <dgm:chMax/>
          <dgm:chPref/>
          <dgm:animLvl val="lvl"/>
        </dgm:presLayoutVars>
      </dgm:prSet>
      <dgm:spPr/>
    </dgm:pt>
    <dgm:pt modelId="{4776A7DA-35A0-4D9D-B0D0-E2F23E64982F}" type="pres">
      <dgm:prSet presAssocID="{C18AE9AD-96FB-48A4-8E63-749D041DD30E}" presName="composite" presStyleCnt="0"/>
      <dgm:spPr/>
    </dgm:pt>
    <dgm:pt modelId="{190C5302-9D52-45A8-B60A-CC9DEAE87EE9}" type="pres">
      <dgm:prSet presAssocID="{C18AE9AD-96FB-48A4-8E63-749D041DD30E}" presName="L1TextContainer" presStyleLbl="alignNode1" presStyleIdx="0" presStyleCnt="2">
        <dgm:presLayoutVars>
          <dgm:chMax val="1"/>
          <dgm:chPref val="1"/>
          <dgm:bulletEnabled val="1"/>
        </dgm:presLayoutVars>
      </dgm:prSet>
      <dgm:spPr/>
    </dgm:pt>
    <dgm:pt modelId="{52AC7632-204D-4B31-A09C-D9A8EA009B58}" type="pres">
      <dgm:prSet presAssocID="{C18AE9AD-96FB-48A4-8E63-749D041DD30E}" presName="L2TextContainerWrapper" presStyleCnt="0">
        <dgm:presLayoutVars>
          <dgm:bulletEnabled val="1"/>
        </dgm:presLayoutVars>
      </dgm:prSet>
      <dgm:spPr/>
    </dgm:pt>
    <dgm:pt modelId="{0EEDB669-B3A9-4022-BA40-1CA994C0E83D}" type="pres">
      <dgm:prSet presAssocID="{C18AE9AD-96FB-48A4-8E63-749D041DD30E}" presName="L2TextContainer" presStyleLbl="bgAccFollowNode1" presStyleIdx="0" presStyleCnt="2"/>
      <dgm:spPr/>
    </dgm:pt>
    <dgm:pt modelId="{4BD95706-AF0A-40FB-8B2A-D5CAA7AAAAAA}" type="pres">
      <dgm:prSet presAssocID="{C18AE9AD-96FB-48A4-8E63-749D041DD30E}" presName="FlexibleEmptyPlaceHolder" presStyleCnt="0"/>
      <dgm:spPr/>
    </dgm:pt>
    <dgm:pt modelId="{985C6E9F-045B-4034-9A30-82BA50F917FF}" type="pres">
      <dgm:prSet presAssocID="{C18AE9AD-96FB-48A4-8E63-749D041DD30E}" presName="ConnectLine" presStyleLbl="sibTrans1D1" presStyleIdx="0" presStyleCnt="2"/>
      <dgm:spPr/>
    </dgm:pt>
    <dgm:pt modelId="{C797440F-5201-4B8B-B3D1-E9550755B545}" type="pres">
      <dgm:prSet presAssocID="{C18AE9AD-96FB-48A4-8E63-749D041DD30E}" presName="ConnectorPoint" presStyleLbl="node1" presStyleIdx="0" presStyleCnt="2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55D32F45-5D48-49D2-818C-1332FD971B81}" type="pres">
      <dgm:prSet presAssocID="{C18AE9AD-96FB-48A4-8E63-749D041DD30E}" presName="EmptyPlaceHolder" presStyleCnt="0"/>
      <dgm:spPr/>
    </dgm:pt>
    <dgm:pt modelId="{1BE42826-F5AB-4A89-8617-88770EFCA294}" type="pres">
      <dgm:prSet presAssocID="{70C16354-0B99-45F0-95A7-6A66A9CE11FE}" presName="spaceBetweenRectangles" presStyleCnt="0"/>
      <dgm:spPr/>
    </dgm:pt>
    <dgm:pt modelId="{D3BE6E86-DED8-4ADB-A478-B2FDE9BBC55A}" type="pres">
      <dgm:prSet presAssocID="{3CD6D087-BA5C-4249-B190-13C297219D62}" presName="composite" presStyleCnt="0"/>
      <dgm:spPr/>
    </dgm:pt>
    <dgm:pt modelId="{038F802F-833D-4479-9636-40977790E0F9}" type="pres">
      <dgm:prSet presAssocID="{3CD6D087-BA5C-4249-B190-13C297219D62}" presName="L1TextContainer" presStyleLbl="alignNode1" presStyleIdx="1" presStyleCnt="2">
        <dgm:presLayoutVars>
          <dgm:chMax val="1"/>
          <dgm:chPref val="1"/>
          <dgm:bulletEnabled val="1"/>
        </dgm:presLayoutVars>
      </dgm:prSet>
      <dgm:spPr/>
    </dgm:pt>
    <dgm:pt modelId="{91930B46-2E1B-4154-AB1D-A8B30ABE8636}" type="pres">
      <dgm:prSet presAssocID="{3CD6D087-BA5C-4249-B190-13C297219D62}" presName="L2TextContainerWrapper" presStyleCnt="0">
        <dgm:presLayoutVars>
          <dgm:bulletEnabled val="1"/>
        </dgm:presLayoutVars>
      </dgm:prSet>
      <dgm:spPr/>
    </dgm:pt>
    <dgm:pt modelId="{5A744266-13D4-4D5B-9700-71469F3D310B}" type="pres">
      <dgm:prSet presAssocID="{3CD6D087-BA5C-4249-B190-13C297219D62}" presName="L2TextContainer" presStyleLbl="bgAccFollowNode1" presStyleIdx="1" presStyleCnt="2"/>
      <dgm:spPr/>
    </dgm:pt>
    <dgm:pt modelId="{A6BB78AA-1D2C-4184-A5B0-351E030A73F1}" type="pres">
      <dgm:prSet presAssocID="{3CD6D087-BA5C-4249-B190-13C297219D62}" presName="FlexibleEmptyPlaceHolder" presStyleCnt="0"/>
      <dgm:spPr/>
    </dgm:pt>
    <dgm:pt modelId="{C4F75AF5-9217-4EB7-8500-8A828A93CC0A}" type="pres">
      <dgm:prSet presAssocID="{3CD6D087-BA5C-4249-B190-13C297219D62}" presName="ConnectLine" presStyleLbl="sibTrans1D1" presStyleIdx="1" presStyleCnt="2"/>
      <dgm:spPr/>
    </dgm:pt>
    <dgm:pt modelId="{979CAF55-2EF4-484A-A9DA-7AD0DE94E584}" type="pres">
      <dgm:prSet presAssocID="{3CD6D087-BA5C-4249-B190-13C297219D62}" presName="ConnectorPoint" presStyleLbl="node1" presStyleIdx="1" presStyleCnt="2"/>
      <dgm:spPr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15F5CAB4-9807-402E-9DAF-BCD3FF980980}" type="pres">
      <dgm:prSet presAssocID="{3CD6D087-BA5C-4249-B190-13C297219D62}" presName="EmptyPlaceHolder" presStyleCnt="0"/>
      <dgm:spPr/>
    </dgm:pt>
  </dgm:ptLst>
  <dgm:cxnLst>
    <dgm:cxn modelId="{DD23A640-D959-4F8B-BD7F-D10E79C1BD31}" srcId="{3E6C0C96-8ACE-405A-A296-12D234BB7709}" destId="{3CD6D087-BA5C-4249-B190-13C297219D62}" srcOrd="1" destOrd="0" parTransId="{87B3C5C1-6A7C-4A81-9AD6-DE7438935945}" sibTransId="{3035ED8A-0CF1-471F-9E1B-94ED67FC253A}"/>
    <dgm:cxn modelId="{4727BA69-CE7A-4742-8235-A661090464A0}" type="presOf" srcId="{019F4127-50EA-4F04-A165-C4520C615677}" destId="{0EEDB669-B3A9-4022-BA40-1CA994C0E83D}" srcOrd="0" destOrd="0" presId="urn:microsoft.com/office/officeart/2017/3/layout/HorizontalLabelsTimeline"/>
    <dgm:cxn modelId="{B69A514D-4A30-4F3C-9D4E-AF5F31C04F94}" type="presOf" srcId="{C9053B22-0366-4CBA-B9BB-36E4E46A50C5}" destId="{5A744266-13D4-4D5B-9700-71469F3D310B}" srcOrd="0" destOrd="0" presId="urn:microsoft.com/office/officeart/2017/3/layout/HorizontalLabelsTimeline"/>
    <dgm:cxn modelId="{A91F234E-51C3-4397-83B6-14C9F009205D}" srcId="{3E6C0C96-8ACE-405A-A296-12D234BB7709}" destId="{C18AE9AD-96FB-48A4-8E63-749D041DD30E}" srcOrd="0" destOrd="0" parTransId="{8E02228B-0574-4403-99AF-7915309FF52F}" sibTransId="{70C16354-0B99-45F0-95A7-6A66A9CE11FE}"/>
    <dgm:cxn modelId="{6013E47E-9283-4776-B0B9-206071C93435}" type="presOf" srcId="{C18AE9AD-96FB-48A4-8E63-749D041DD30E}" destId="{190C5302-9D52-45A8-B60A-CC9DEAE87EE9}" srcOrd="0" destOrd="0" presId="urn:microsoft.com/office/officeart/2017/3/layout/HorizontalLabelsTimeline"/>
    <dgm:cxn modelId="{F3E13D9D-C5BE-4838-8D91-E2E47B790D2F}" srcId="{3CD6D087-BA5C-4249-B190-13C297219D62}" destId="{C9053B22-0366-4CBA-B9BB-36E4E46A50C5}" srcOrd="0" destOrd="0" parTransId="{E5C6E3F1-3BC6-41C1-9902-03B123158C56}" sibTransId="{764147C6-7AF7-43F6-AEDF-2EF6691E173E}"/>
    <dgm:cxn modelId="{2798CE9F-F7F7-47DC-AFE5-C35708D85BEA}" type="presOf" srcId="{3E6C0C96-8ACE-405A-A296-12D234BB7709}" destId="{C166080C-25CA-4D80-9CAF-4D31C477298C}" srcOrd="0" destOrd="0" presId="urn:microsoft.com/office/officeart/2017/3/layout/HorizontalLabelsTimeline"/>
    <dgm:cxn modelId="{34BD03C1-040F-4DC8-928F-49AB66109C29}" srcId="{C18AE9AD-96FB-48A4-8E63-749D041DD30E}" destId="{019F4127-50EA-4F04-A165-C4520C615677}" srcOrd="0" destOrd="0" parTransId="{73F6ABD9-4C17-40E2-A0DD-9A5C88203ECB}" sibTransId="{123CC0C5-3A65-4DF3-945A-03F1403C8D24}"/>
    <dgm:cxn modelId="{DF63E5FC-4503-4EAC-B80F-A6CCB72D765A}" type="presOf" srcId="{3CD6D087-BA5C-4249-B190-13C297219D62}" destId="{038F802F-833D-4479-9636-40977790E0F9}" srcOrd="0" destOrd="0" presId="urn:microsoft.com/office/officeart/2017/3/layout/HorizontalLabelsTimeline"/>
    <dgm:cxn modelId="{2CAEE4C4-81C2-47ED-B587-5C2230CE8E91}" type="presParOf" srcId="{C166080C-25CA-4D80-9CAF-4D31C477298C}" destId="{E0BA29AB-0D80-46E8-ACA4-D0F18C364D2C}" srcOrd="0" destOrd="0" presId="urn:microsoft.com/office/officeart/2017/3/layout/HorizontalLabelsTimeline"/>
    <dgm:cxn modelId="{18FFA770-43BB-4E0E-BB99-19F30DC8ADA7}" type="presParOf" srcId="{C166080C-25CA-4D80-9CAF-4D31C477298C}" destId="{FA408D51-4EE9-4ED4-8BF6-1B1264CFAD07}" srcOrd="1" destOrd="0" presId="urn:microsoft.com/office/officeart/2017/3/layout/HorizontalLabelsTimeline"/>
    <dgm:cxn modelId="{BA53140E-4FFB-415F-8EFD-273A8E8E70B8}" type="presParOf" srcId="{FA408D51-4EE9-4ED4-8BF6-1B1264CFAD07}" destId="{4776A7DA-35A0-4D9D-B0D0-E2F23E64982F}" srcOrd="0" destOrd="0" presId="urn:microsoft.com/office/officeart/2017/3/layout/HorizontalLabelsTimeline"/>
    <dgm:cxn modelId="{B68C2FE1-A1B3-4470-B951-FC5748C167E3}" type="presParOf" srcId="{4776A7DA-35A0-4D9D-B0D0-E2F23E64982F}" destId="{190C5302-9D52-45A8-B60A-CC9DEAE87EE9}" srcOrd="0" destOrd="0" presId="urn:microsoft.com/office/officeart/2017/3/layout/HorizontalLabelsTimeline"/>
    <dgm:cxn modelId="{291B61FB-6F92-4897-9A2B-9D1146C1225D}" type="presParOf" srcId="{4776A7DA-35A0-4D9D-B0D0-E2F23E64982F}" destId="{52AC7632-204D-4B31-A09C-D9A8EA009B58}" srcOrd="1" destOrd="0" presId="urn:microsoft.com/office/officeart/2017/3/layout/HorizontalLabelsTimeline"/>
    <dgm:cxn modelId="{C86B580E-40D4-4E99-BB17-A16AC2CFA562}" type="presParOf" srcId="{52AC7632-204D-4B31-A09C-D9A8EA009B58}" destId="{0EEDB669-B3A9-4022-BA40-1CA994C0E83D}" srcOrd="0" destOrd="0" presId="urn:microsoft.com/office/officeart/2017/3/layout/HorizontalLabelsTimeline"/>
    <dgm:cxn modelId="{F92D389D-D41F-4677-BC08-EBA3A086881D}" type="presParOf" srcId="{52AC7632-204D-4B31-A09C-D9A8EA009B58}" destId="{4BD95706-AF0A-40FB-8B2A-D5CAA7AAAAAA}" srcOrd="1" destOrd="0" presId="urn:microsoft.com/office/officeart/2017/3/layout/HorizontalLabelsTimeline"/>
    <dgm:cxn modelId="{5E5ADF92-7D01-4D00-B6A1-EC94E4AE8D4B}" type="presParOf" srcId="{4776A7DA-35A0-4D9D-B0D0-E2F23E64982F}" destId="{985C6E9F-045B-4034-9A30-82BA50F917FF}" srcOrd="2" destOrd="0" presId="urn:microsoft.com/office/officeart/2017/3/layout/HorizontalLabelsTimeline"/>
    <dgm:cxn modelId="{9D45DC5B-1FA8-4B20-9F59-CE7B8E32E3FE}" type="presParOf" srcId="{4776A7DA-35A0-4D9D-B0D0-E2F23E64982F}" destId="{C797440F-5201-4B8B-B3D1-E9550755B545}" srcOrd="3" destOrd="0" presId="urn:microsoft.com/office/officeart/2017/3/layout/HorizontalLabelsTimeline"/>
    <dgm:cxn modelId="{60A567CF-CA19-47E3-B7C4-452B7CC467D5}" type="presParOf" srcId="{4776A7DA-35A0-4D9D-B0D0-E2F23E64982F}" destId="{55D32F45-5D48-49D2-818C-1332FD971B81}" srcOrd="4" destOrd="0" presId="urn:microsoft.com/office/officeart/2017/3/layout/HorizontalLabelsTimeline"/>
    <dgm:cxn modelId="{79212232-D39A-4F06-BD50-896960EF14D4}" type="presParOf" srcId="{FA408D51-4EE9-4ED4-8BF6-1B1264CFAD07}" destId="{1BE42826-F5AB-4A89-8617-88770EFCA294}" srcOrd="1" destOrd="0" presId="urn:microsoft.com/office/officeart/2017/3/layout/HorizontalLabelsTimeline"/>
    <dgm:cxn modelId="{BA5DA12D-16C8-403E-956E-1A154C6A53BC}" type="presParOf" srcId="{FA408D51-4EE9-4ED4-8BF6-1B1264CFAD07}" destId="{D3BE6E86-DED8-4ADB-A478-B2FDE9BBC55A}" srcOrd="2" destOrd="0" presId="urn:microsoft.com/office/officeart/2017/3/layout/HorizontalLabelsTimeline"/>
    <dgm:cxn modelId="{E50EFE9C-3060-4223-9C58-59BCB30A0FF5}" type="presParOf" srcId="{D3BE6E86-DED8-4ADB-A478-B2FDE9BBC55A}" destId="{038F802F-833D-4479-9636-40977790E0F9}" srcOrd="0" destOrd="0" presId="urn:microsoft.com/office/officeart/2017/3/layout/HorizontalLabelsTimeline"/>
    <dgm:cxn modelId="{1B3F864E-40BA-4BA3-948B-E532FCE6B9AF}" type="presParOf" srcId="{D3BE6E86-DED8-4ADB-A478-B2FDE9BBC55A}" destId="{91930B46-2E1B-4154-AB1D-A8B30ABE8636}" srcOrd="1" destOrd="0" presId="urn:microsoft.com/office/officeart/2017/3/layout/HorizontalLabelsTimeline"/>
    <dgm:cxn modelId="{AA3366C7-268D-424E-A3A0-F86271A6CE21}" type="presParOf" srcId="{91930B46-2E1B-4154-AB1D-A8B30ABE8636}" destId="{5A744266-13D4-4D5B-9700-71469F3D310B}" srcOrd="0" destOrd="0" presId="urn:microsoft.com/office/officeart/2017/3/layout/HorizontalLabelsTimeline"/>
    <dgm:cxn modelId="{CC2BD2DD-491A-4768-AA25-7458DCF7E8C5}" type="presParOf" srcId="{91930B46-2E1B-4154-AB1D-A8B30ABE8636}" destId="{A6BB78AA-1D2C-4184-A5B0-351E030A73F1}" srcOrd="1" destOrd="0" presId="urn:microsoft.com/office/officeart/2017/3/layout/HorizontalLabelsTimeline"/>
    <dgm:cxn modelId="{806A980F-77CD-43E3-89F4-7FB21DE4F28D}" type="presParOf" srcId="{D3BE6E86-DED8-4ADB-A478-B2FDE9BBC55A}" destId="{C4F75AF5-9217-4EB7-8500-8A828A93CC0A}" srcOrd="2" destOrd="0" presId="urn:microsoft.com/office/officeart/2017/3/layout/HorizontalLabelsTimeline"/>
    <dgm:cxn modelId="{5683982A-46B8-4BB0-BA98-28DEF9D97121}" type="presParOf" srcId="{D3BE6E86-DED8-4ADB-A478-B2FDE9BBC55A}" destId="{979CAF55-2EF4-484A-A9DA-7AD0DE94E584}" srcOrd="3" destOrd="0" presId="urn:microsoft.com/office/officeart/2017/3/layout/HorizontalLabelsTimeline"/>
    <dgm:cxn modelId="{28601ACD-062A-4D8A-8DD0-6941882E1D78}" type="presParOf" srcId="{D3BE6E86-DED8-4ADB-A478-B2FDE9BBC55A}" destId="{15F5CAB4-9807-402E-9DAF-BCD3FF980980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62B89D-738A-43EB-B97F-F9F5902414D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FDE525E-193B-4377-8AD9-A71D49F9B292}">
      <dgm:prSet/>
      <dgm:spPr/>
      <dgm:t>
        <a:bodyPr/>
        <a:lstStyle/>
        <a:p>
          <a:r>
            <a:rPr lang="en-US" dirty="0"/>
            <a:t>1/10: Spirit Day</a:t>
          </a:r>
        </a:p>
      </dgm:t>
    </dgm:pt>
    <dgm:pt modelId="{D3060189-B3AA-4DD0-812D-20CD23E6E606}" type="parTrans" cxnId="{89A84F4A-91AC-4257-A2D6-54F465DDF198}">
      <dgm:prSet/>
      <dgm:spPr/>
      <dgm:t>
        <a:bodyPr/>
        <a:lstStyle/>
        <a:p>
          <a:endParaRPr lang="en-US"/>
        </a:p>
      </dgm:t>
    </dgm:pt>
    <dgm:pt modelId="{AB0DF9D2-7743-43DA-A42B-53EC70F416D8}" type="sibTrans" cxnId="{89A84F4A-91AC-4257-A2D6-54F465DDF198}">
      <dgm:prSet/>
      <dgm:spPr/>
      <dgm:t>
        <a:bodyPr/>
        <a:lstStyle/>
        <a:p>
          <a:endParaRPr lang="en-US"/>
        </a:p>
      </dgm:t>
    </dgm:pt>
    <dgm:pt modelId="{B5BC348B-7645-44BE-8D11-12B485F033B8}">
      <dgm:prSet/>
      <dgm:spPr/>
      <dgm:t>
        <a:bodyPr/>
        <a:lstStyle/>
        <a:p>
          <a:r>
            <a:rPr lang="en-US" dirty="0"/>
            <a:t>1/20: No School</a:t>
          </a:r>
        </a:p>
      </dgm:t>
    </dgm:pt>
    <dgm:pt modelId="{AE7FF732-443F-447F-96DD-97860E47BBCD}" type="parTrans" cxnId="{A5F6F6B4-0BB2-4EFE-AF73-1C35CC08BC3A}">
      <dgm:prSet/>
      <dgm:spPr/>
      <dgm:t>
        <a:bodyPr/>
        <a:lstStyle/>
        <a:p>
          <a:endParaRPr lang="en-US"/>
        </a:p>
      </dgm:t>
    </dgm:pt>
    <dgm:pt modelId="{2B86EECB-3BCA-47C0-93C0-A36507E83016}" type="sibTrans" cxnId="{A5F6F6B4-0BB2-4EFE-AF73-1C35CC08BC3A}">
      <dgm:prSet/>
      <dgm:spPr/>
      <dgm:t>
        <a:bodyPr/>
        <a:lstStyle/>
        <a:p>
          <a:endParaRPr lang="en-US"/>
        </a:p>
      </dgm:t>
    </dgm:pt>
    <dgm:pt modelId="{EE70E088-E91A-4F96-9210-B8ABFB3DC022}">
      <dgm:prSet/>
      <dgm:spPr/>
      <dgm:t>
        <a:bodyPr/>
        <a:lstStyle/>
        <a:p>
          <a:r>
            <a:rPr lang="en-US" dirty="0"/>
            <a:t>1/28: Med Talk meeting</a:t>
          </a:r>
        </a:p>
      </dgm:t>
    </dgm:pt>
    <dgm:pt modelId="{BF752710-90DC-46A7-AE1C-994947D897A4}" type="parTrans" cxnId="{9C20DF04-3396-42F9-85D0-6C8F1D475AFB}">
      <dgm:prSet/>
      <dgm:spPr/>
      <dgm:t>
        <a:bodyPr/>
        <a:lstStyle/>
        <a:p>
          <a:endParaRPr lang="en-US"/>
        </a:p>
      </dgm:t>
    </dgm:pt>
    <dgm:pt modelId="{29048A79-D59C-4C05-AB2F-90B1C564F986}" type="sibTrans" cxnId="{9C20DF04-3396-42F9-85D0-6C8F1D475AFB}">
      <dgm:prSet/>
      <dgm:spPr/>
      <dgm:t>
        <a:bodyPr/>
        <a:lstStyle/>
        <a:p>
          <a:endParaRPr lang="en-US"/>
        </a:p>
      </dgm:t>
    </dgm:pt>
    <dgm:pt modelId="{371F7D83-11AC-4E81-8E91-7D2FCBA5EF6B}" type="pres">
      <dgm:prSet presAssocID="{4B62B89D-738A-43EB-B97F-F9F5902414DB}" presName="linear" presStyleCnt="0">
        <dgm:presLayoutVars>
          <dgm:animLvl val="lvl"/>
          <dgm:resizeHandles val="exact"/>
        </dgm:presLayoutVars>
      </dgm:prSet>
      <dgm:spPr/>
    </dgm:pt>
    <dgm:pt modelId="{60B29E51-3DC8-43D6-8EB3-863D4C2BE4C6}" type="pres">
      <dgm:prSet presAssocID="{8FDE525E-193B-4377-8AD9-A71D49F9B29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FFCA65B-F3EB-470E-B3E7-8015AC2ECCEC}" type="pres">
      <dgm:prSet presAssocID="{AB0DF9D2-7743-43DA-A42B-53EC70F416D8}" presName="spacer" presStyleCnt="0"/>
      <dgm:spPr/>
    </dgm:pt>
    <dgm:pt modelId="{9F9CE1E9-D031-42C8-8332-8972B0EACDF7}" type="pres">
      <dgm:prSet presAssocID="{B5BC348B-7645-44BE-8D11-12B485F033B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A568580-EC62-4D87-8B6B-DB7D7B4D1AE5}" type="pres">
      <dgm:prSet presAssocID="{2B86EECB-3BCA-47C0-93C0-A36507E83016}" presName="spacer" presStyleCnt="0"/>
      <dgm:spPr/>
    </dgm:pt>
    <dgm:pt modelId="{348B2B5E-AED0-4B43-B107-36A34685BF9E}" type="pres">
      <dgm:prSet presAssocID="{EE70E088-E91A-4F96-9210-B8ABFB3DC02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C20DF04-3396-42F9-85D0-6C8F1D475AFB}" srcId="{4B62B89D-738A-43EB-B97F-F9F5902414DB}" destId="{EE70E088-E91A-4F96-9210-B8ABFB3DC022}" srcOrd="2" destOrd="0" parTransId="{BF752710-90DC-46A7-AE1C-994947D897A4}" sibTransId="{29048A79-D59C-4C05-AB2F-90B1C564F986}"/>
    <dgm:cxn modelId="{FEF28B0C-581C-4CF8-A152-46148F3447BB}" type="presOf" srcId="{B5BC348B-7645-44BE-8D11-12B485F033B8}" destId="{9F9CE1E9-D031-42C8-8332-8972B0EACDF7}" srcOrd="0" destOrd="0" presId="urn:microsoft.com/office/officeart/2005/8/layout/vList2"/>
    <dgm:cxn modelId="{89A84F4A-91AC-4257-A2D6-54F465DDF198}" srcId="{4B62B89D-738A-43EB-B97F-F9F5902414DB}" destId="{8FDE525E-193B-4377-8AD9-A71D49F9B292}" srcOrd="0" destOrd="0" parTransId="{D3060189-B3AA-4DD0-812D-20CD23E6E606}" sibTransId="{AB0DF9D2-7743-43DA-A42B-53EC70F416D8}"/>
    <dgm:cxn modelId="{A2DCB86A-813C-4D87-BA18-BA8B4D79FCA3}" type="presOf" srcId="{EE70E088-E91A-4F96-9210-B8ABFB3DC022}" destId="{348B2B5E-AED0-4B43-B107-36A34685BF9E}" srcOrd="0" destOrd="0" presId="urn:microsoft.com/office/officeart/2005/8/layout/vList2"/>
    <dgm:cxn modelId="{46777C59-CF73-4BB3-A110-D3D71ECDC00C}" type="presOf" srcId="{4B62B89D-738A-43EB-B97F-F9F5902414DB}" destId="{371F7D83-11AC-4E81-8E91-7D2FCBA5EF6B}" srcOrd="0" destOrd="0" presId="urn:microsoft.com/office/officeart/2005/8/layout/vList2"/>
    <dgm:cxn modelId="{A5F6F6B4-0BB2-4EFE-AF73-1C35CC08BC3A}" srcId="{4B62B89D-738A-43EB-B97F-F9F5902414DB}" destId="{B5BC348B-7645-44BE-8D11-12B485F033B8}" srcOrd="1" destOrd="0" parTransId="{AE7FF732-443F-447F-96DD-97860E47BBCD}" sibTransId="{2B86EECB-3BCA-47C0-93C0-A36507E83016}"/>
    <dgm:cxn modelId="{8481F1D1-51DD-4AA8-AD3C-81A727E2F72C}" type="presOf" srcId="{8FDE525E-193B-4377-8AD9-A71D49F9B292}" destId="{60B29E51-3DC8-43D6-8EB3-863D4C2BE4C6}" srcOrd="0" destOrd="0" presId="urn:microsoft.com/office/officeart/2005/8/layout/vList2"/>
    <dgm:cxn modelId="{6FA2E6F4-F052-4A36-B955-FD2E1D8B54E4}" type="presParOf" srcId="{371F7D83-11AC-4E81-8E91-7D2FCBA5EF6B}" destId="{60B29E51-3DC8-43D6-8EB3-863D4C2BE4C6}" srcOrd="0" destOrd="0" presId="urn:microsoft.com/office/officeart/2005/8/layout/vList2"/>
    <dgm:cxn modelId="{24178AAD-8B45-4441-8A8A-7A1E1FC4D219}" type="presParOf" srcId="{371F7D83-11AC-4E81-8E91-7D2FCBA5EF6B}" destId="{CFFCA65B-F3EB-470E-B3E7-8015AC2ECCEC}" srcOrd="1" destOrd="0" presId="urn:microsoft.com/office/officeart/2005/8/layout/vList2"/>
    <dgm:cxn modelId="{98BCE9F2-8E4C-4E57-BEF6-8A6F8B415C50}" type="presParOf" srcId="{371F7D83-11AC-4E81-8E91-7D2FCBA5EF6B}" destId="{9F9CE1E9-D031-42C8-8332-8972B0EACDF7}" srcOrd="2" destOrd="0" presId="urn:microsoft.com/office/officeart/2005/8/layout/vList2"/>
    <dgm:cxn modelId="{F0E2090E-F36C-4A31-AD80-582A4DCB2194}" type="presParOf" srcId="{371F7D83-11AC-4E81-8E91-7D2FCBA5EF6B}" destId="{DA568580-EC62-4D87-8B6B-DB7D7B4D1AE5}" srcOrd="3" destOrd="0" presId="urn:microsoft.com/office/officeart/2005/8/layout/vList2"/>
    <dgm:cxn modelId="{23A8A8D7-4D41-42F3-85E3-CC0CB7052A8A}" type="presParOf" srcId="{371F7D83-11AC-4E81-8E91-7D2FCBA5EF6B}" destId="{348B2B5E-AED0-4B43-B107-36A34685BF9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D75E8-BA8D-4C12-92CB-F6CE3F469BA7}">
      <dsp:nvSpPr>
        <dsp:cNvPr id="0" name=""/>
        <dsp:cNvSpPr/>
      </dsp:nvSpPr>
      <dsp:spPr>
        <a:xfrm>
          <a:off x="0" y="2794000"/>
          <a:ext cx="657225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D2457-0431-47EE-8447-6E1B8DFDFDDB}">
      <dsp:nvSpPr>
        <dsp:cNvPr id="0" name=""/>
        <dsp:cNvSpPr/>
      </dsp:nvSpPr>
      <dsp:spPr>
        <a:xfrm>
          <a:off x="158497" y="1732280"/>
          <a:ext cx="2312867" cy="6705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24 Sep.</a:t>
          </a:r>
        </a:p>
      </dsp:txBody>
      <dsp:txXfrm>
        <a:off x="158497" y="1732280"/>
        <a:ext cx="2312867" cy="670560"/>
      </dsp:txXfrm>
    </dsp:sp>
    <dsp:sp modelId="{A53CEA91-7C28-436D-BF32-48697AC9A9E6}">
      <dsp:nvSpPr>
        <dsp:cNvPr id="0" name=""/>
        <dsp:cNvSpPr/>
      </dsp:nvSpPr>
      <dsp:spPr>
        <a:xfrm>
          <a:off x="158497" y="254428"/>
          <a:ext cx="2312867" cy="147785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1st – 4th periods – BI seniors Advent Health Emergency Room Tour &amp; Workshop</a:t>
          </a:r>
        </a:p>
      </dsp:txBody>
      <dsp:txXfrm>
        <a:off x="158497" y="254428"/>
        <a:ext cx="2312867" cy="1477851"/>
      </dsp:txXfrm>
    </dsp:sp>
    <dsp:sp modelId="{36647618-B80C-4A0B-B834-8F488C390280}">
      <dsp:nvSpPr>
        <dsp:cNvPr id="0" name=""/>
        <dsp:cNvSpPr/>
      </dsp:nvSpPr>
      <dsp:spPr>
        <a:xfrm>
          <a:off x="1314931" y="2402840"/>
          <a:ext cx="0" cy="391160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00C4D6-C4FF-46F2-959F-C732E2386047}">
      <dsp:nvSpPr>
        <dsp:cNvPr id="0" name=""/>
        <dsp:cNvSpPr/>
      </dsp:nvSpPr>
      <dsp:spPr>
        <a:xfrm>
          <a:off x="1472626" y="3185159"/>
          <a:ext cx="2312867" cy="6705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26 Sep.</a:t>
          </a:r>
        </a:p>
      </dsp:txBody>
      <dsp:txXfrm>
        <a:off x="1472626" y="3185159"/>
        <a:ext cx="2312867" cy="670560"/>
      </dsp:txXfrm>
    </dsp:sp>
    <dsp:sp modelId="{DAF8BE07-BB1A-4C50-8894-5F369F6BA868}">
      <dsp:nvSpPr>
        <dsp:cNvPr id="0" name=""/>
        <dsp:cNvSpPr/>
      </dsp:nvSpPr>
      <dsp:spPr>
        <a:xfrm>
          <a:off x="1472626" y="3855720"/>
          <a:ext cx="2312867" cy="147785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3rd – 5th periods – BI seniors Mease Dunedin Emergency Room Tour &amp; Workshop</a:t>
          </a:r>
        </a:p>
      </dsp:txBody>
      <dsp:txXfrm>
        <a:off x="1472626" y="3855720"/>
        <a:ext cx="2312867" cy="1477851"/>
      </dsp:txXfrm>
    </dsp:sp>
    <dsp:sp modelId="{65B55C3E-66E2-4B20-9204-74965833232A}">
      <dsp:nvSpPr>
        <dsp:cNvPr id="0" name=""/>
        <dsp:cNvSpPr/>
      </dsp:nvSpPr>
      <dsp:spPr>
        <a:xfrm>
          <a:off x="2629060" y="2793999"/>
          <a:ext cx="0" cy="391160"/>
        </a:xfrm>
        <a:prstGeom prst="line">
          <a:avLst/>
        </a:pr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4C1B3-9D03-4C37-92C2-2A88E1BC64DC}">
      <dsp:nvSpPr>
        <dsp:cNvPr id="0" name=""/>
        <dsp:cNvSpPr/>
      </dsp:nvSpPr>
      <dsp:spPr>
        <a:xfrm rot="2700000">
          <a:off x="1271466" y="2750535"/>
          <a:ext cx="86928" cy="869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7D5F8E-DE44-4BA8-A17B-46720264FF82}">
      <dsp:nvSpPr>
        <dsp:cNvPr id="0" name=""/>
        <dsp:cNvSpPr/>
      </dsp:nvSpPr>
      <dsp:spPr>
        <a:xfrm rot="2700000">
          <a:off x="2585596" y="2750535"/>
          <a:ext cx="86928" cy="8692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831BA1-2AC8-4F89-A42F-54B784649FB9}">
      <dsp:nvSpPr>
        <dsp:cNvPr id="0" name=""/>
        <dsp:cNvSpPr/>
      </dsp:nvSpPr>
      <dsp:spPr>
        <a:xfrm>
          <a:off x="2786755" y="1732280"/>
          <a:ext cx="2312867" cy="6705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26 Sep.</a:t>
          </a:r>
        </a:p>
      </dsp:txBody>
      <dsp:txXfrm>
        <a:off x="2786755" y="1732280"/>
        <a:ext cx="2312867" cy="670560"/>
      </dsp:txXfrm>
    </dsp:sp>
    <dsp:sp modelId="{562C7132-1E83-4E18-B434-D757215AF6DC}">
      <dsp:nvSpPr>
        <dsp:cNvPr id="0" name=""/>
        <dsp:cNvSpPr/>
      </dsp:nvSpPr>
      <dsp:spPr>
        <a:xfrm>
          <a:off x="2786755" y="951129"/>
          <a:ext cx="2312867" cy="78115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Hosa Freshman to Rusty pelican</a:t>
          </a:r>
        </a:p>
      </dsp:txBody>
      <dsp:txXfrm>
        <a:off x="2786755" y="951129"/>
        <a:ext cx="2312867" cy="781150"/>
      </dsp:txXfrm>
    </dsp:sp>
    <dsp:sp modelId="{0D145920-40E8-4FAD-B980-315752601550}">
      <dsp:nvSpPr>
        <dsp:cNvPr id="0" name=""/>
        <dsp:cNvSpPr/>
      </dsp:nvSpPr>
      <dsp:spPr>
        <a:xfrm>
          <a:off x="3943189" y="2402840"/>
          <a:ext cx="0" cy="391160"/>
        </a:xfrm>
        <a:prstGeom prst="line">
          <a:avLst/>
        </a:pr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90062-E3AC-485F-9B76-6C64095B3FDE}">
      <dsp:nvSpPr>
        <dsp:cNvPr id="0" name=""/>
        <dsp:cNvSpPr/>
      </dsp:nvSpPr>
      <dsp:spPr>
        <a:xfrm>
          <a:off x="4100885" y="3185159"/>
          <a:ext cx="2312867" cy="6705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27 Sep.</a:t>
          </a:r>
        </a:p>
      </dsp:txBody>
      <dsp:txXfrm>
        <a:off x="4100885" y="3185159"/>
        <a:ext cx="2312867" cy="670560"/>
      </dsp:txXfrm>
    </dsp:sp>
    <dsp:sp modelId="{F87B04FF-4277-4373-8E2C-D66759C86D6E}">
      <dsp:nvSpPr>
        <dsp:cNvPr id="0" name=""/>
        <dsp:cNvSpPr/>
      </dsp:nvSpPr>
      <dsp:spPr>
        <a:xfrm>
          <a:off x="4100885" y="3855720"/>
          <a:ext cx="2312867" cy="67558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Spirit Day</a:t>
          </a:r>
        </a:p>
      </dsp:txBody>
      <dsp:txXfrm>
        <a:off x="4100885" y="3855720"/>
        <a:ext cx="2312867" cy="675589"/>
      </dsp:txXfrm>
    </dsp:sp>
    <dsp:sp modelId="{7FC5C129-435C-45F0-9C43-2EEF972FF529}">
      <dsp:nvSpPr>
        <dsp:cNvPr id="0" name=""/>
        <dsp:cNvSpPr/>
      </dsp:nvSpPr>
      <dsp:spPr>
        <a:xfrm>
          <a:off x="5257318" y="2793999"/>
          <a:ext cx="0" cy="391160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049FC9-AC28-45F4-8AE5-917A45F8B869}">
      <dsp:nvSpPr>
        <dsp:cNvPr id="0" name=""/>
        <dsp:cNvSpPr/>
      </dsp:nvSpPr>
      <dsp:spPr>
        <a:xfrm rot="2700000">
          <a:off x="3899725" y="2750535"/>
          <a:ext cx="86928" cy="869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ACE881-D31F-43EE-8908-F7488C581508}">
      <dsp:nvSpPr>
        <dsp:cNvPr id="0" name=""/>
        <dsp:cNvSpPr/>
      </dsp:nvSpPr>
      <dsp:spPr>
        <a:xfrm rot="2700000">
          <a:off x="5213854" y="2750535"/>
          <a:ext cx="86928" cy="869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21A5B-8F6B-41D0-BBA3-616D93957D72}">
      <dsp:nvSpPr>
        <dsp:cNvPr id="0" name=""/>
        <dsp:cNvSpPr/>
      </dsp:nvSpPr>
      <dsp:spPr>
        <a:xfrm>
          <a:off x="0" y="2794000"/>
          <a:ext cx="657225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3AC6E-632A-4E38-8E1E-369304F90B4D}">
      <dsp:nvSpPr>
        <dsp:cNvPr id="0" name=""/>
        <dsp:cNvSpPr/>
      </dsp:nvSpPr>
      <dsp:spPr>
        <a:xfrm>
          <a:off x="134525" y="1732280"/>
          <a:ext cx="1925977" cy="6705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10 Oct.</a:t>
          </a:r>
        </a:p>
      </dsp:txBody>
      <dsp:txXfrm>
        <a:off x="134525" y="1732280"/>
        <a:ext cx="1925977" cy="670560"/>
      </dsp:txXfrm>
    </dsp:sp>
    <dsp:sp modelId="{6A9BBDC6-E7B9-40D7-A023-372F93520AA0}">
      <dsp:nvSpPr>
        <dsp:cNvPr id="0" name=""/>
        <dsp:cNvSpPr/>
      </dsp:nvSpPr>
      <dsp:spPr>
        <a:xfrm>
          <a:off x="134525" y="951129"/>
          <a:ext cx="1925977" cy="78115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 N A Fingerprinting</a:t>
          </a:r>
        </a:p>
      </dsp:txBody>
      <dsp:txXfrm>
        <a:off x="134525" y="951129"/>
        <a:ext cx="1925977" cy="781150"/>
      </dsp:txXfrm>
    </dsp:sp>
    <dsp:sp modelId="{975DF66B-E7CB-4BFF-83F2-5B01A52AE5CD}">
      <dsp:nvSpPr>
        <dsp:cNvPr id="0" name=""/>
        <dsp:cNvSpPr/>
      </dsp:nvSpPr>
      <dsp:spPr>
        <a:xfrm>
          <a:off x="1097514" y="2402840"/>
          <a:ext cx="0" cy="391160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749018-29C8-47EC-8E56-B4F700713244}">
      <dsp:nvSpPr>
        <dsp:cNvPr id="0" name=""/>
        <dsp:cNvSpPr/>
      </dsp:nvSpPr>
      <dsp:spPr>
        <a:xfrm>
          <a:off x="1228831" y="3185159"/>
          <a:ext cx="1925977" cy="6705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14 Oct.</a:t>
          </a:r>
        </a:p>
      </dsp:txBody>
      <dsp:txXfrm>
        <a:off x="1228831" y="3185159"/>
        <a:ext cx="1925977" cy="670560"/>
      </dsp:txXfrm>
    </dsp:sp>
    <dsp:sp modelId="{4922FFBF-37D7-4BCE-BA4B-C2F8AAAE3E09}">
      <dsp:nvSpPr>
        <dsp:cNvPr id="0" name=""/>
        <dsp:cNvSpPr/>
      </dsp:nvSpPr>
      <dsp:spPr>
        <a:xfrm>
          <a:off x="1228831" y="3855720"/>
          <a:ext cx="1925977" cy="67558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TWD</a:t>
          </a:r>
        </a:p>
      </dsp:txBody>
      <dsp:txXfrm>
        <a:off x="1228831" y="3855720"/>
        <a:ext cx="1925977" cy="675589"/>
      </dsp:txXfrm>
    </dsp:sp>
    <dsp:sp modelId="{AD01852B-C771-4D2E-8674-64E690179640}">
      <dsp:nvSpPr>
        <dsp:cNvPr id="0" name=""/>
        <dsp:cNvSpPr/>
      </dsp:nvSpPr>
      <dsp:spPr>
        <a:xfrm>
          <a:off x="2191819" y="2793999"/>
          <a:ext cx="0" cy="391160"/>
        </a:xfrm>
        <a:prstGeom prst="line">
          <a:avLst/>
        </a:pr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18F3AF-9918-4184-8615-3DD3FB203E83}">
      <dsp:nvSpPr>
        <dsp:cNvPr id="0" name=""/>
        <dsp:cNvSpPr/>
      </dsp:nvSpPr>
      <dsp:spPr>
        <a:xfrm rot="2700000">
          <a:off x="1054049" y="2750535"/>
          <a:ext cx="86928" cy="869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D4EF7-AAC6-453A-9859-36D1250E63DD}">
      <dsp:nvSpPr>
        <dsp:cNvPr id="0" name=""/>
        <dsp:cNvSpPr/>
      </dsp:nvSpPr>
      <dsp:spPr>
        <a:xfrm rot="2700000">
          <a:off x="2148355" y="2750535"/>
          <a:ext cx="86928" cy="8692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D8690-C979-4CC7-AFAB-842D3558B6C9}">
      <dsp:nvSpPr>
        <dsp:cNvPr id="0" name=""/>
        <dsp:cNvSpPr/>
      </dsp:nvSpPr>
      <dsp:spPr>
        <a:xfrm>
          <a:off x="2323136" y="1732280"/>
          <a:ext cx="1925977" cy="6705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18 Oct.</a:t>
          </a:r>
        </a:p>
      </dsp:txBody>
      <dsp:txXfrm>
        <a:off x="2323136" y="1732280"/>
        <a:ext cx="1925977" cy="670560"/>
      </dsp:txXfrm>
    </dsp:sp>
    <dsp:sp modelId="{CE790488-CB1E-4052-BD32-196C97D0831D}">
      <dsp:nvSpPr>
        <dsp:cNvPr id="0" name=""/>
        <dsp:cNvSpPr/>
      </dsp:nvSpPr>
      <dsp:spPr>
        <a:xfrm>
          <a:off x="2323136" y="1056690"/>
          <a:ext cx="1925977" cy="67558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Pink Friday</a:t>
          </a:r>
        </a:p>
      </dsp:txBody>
      <dsp:txXfrm>
        <a:off x="2323136" y="1056690"/>
        <a:ext cx="1925977" cy="675589"/>
      </dsp:txXfrm>
    </dsp:sp>
    <dsp:sp modelId="{02140905-8832-49AC-B44B-FF7C5276238C}">
      <dsp:nvSpPr>
        <dsp:cNvPr id="0" name=""/>
        <dsp:cNvSpPr/>
      </dsp:nvSpPr>
      <dsp:spPr>
        <a:xfrm>
          <a:off x="3286125" y="2402840"/>
          <a:ext cx="0" cy="391160"/>
        </a:xfrm>
        <a:prstGeom prst="line">
          <a:avLst/>
        </a:pr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53B16B-2B8A-4787-8424-96561F9FAD51}">
      <dsp:nvSpPr>
        <dsp:cNvPr id="0" name=""/>
        <dsp:cNvSpPr/>
      </dsp:nvSpPr>
      <dsp:spPr>
        <a:xfrm>
          <a:off x="3417441" y="3185159"/>
          <a:ext cx="1925977" cy="6705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19 Oct.</a:t>
          </a:r>
        </a:p>
      </dsp:txBody>
      <dsp:txXfrm>
        <a:off x="3417441" y="3185159"/>
        <a:ext cx="1925977" cy="670560"/>
      </dsp:txXfrm>
    </dsp:sp>
    <dsp:sp modelId="{CE84FF1C-9501-4D99-B403-E5182F67D58E}">
      <dsp:nvSpPr>
        <dsp:cNvPr id="0" name=""/>
        <dsp:cNvSpPr/>
      </dsp:nvSpPr>
      <dsp:spPr>
        <a:xfrm>
          <a:off x="3417441" y="3855720"/>
          <a:ext cx="1925977" cy="67558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Glam Run </a:t>
          </a:r>
        </a:p>
      </dsp:txBody>
      <dsp:txXfrm>
        <a:off x="3417441" y="3855720"/>
        <a:ext cx="1925977" cy="675589"/>
      </dsp:txXfrm>
    </dsp:sp>
    <dsp:sp modelId="{95FBCB84-1462-431D-AA47-D7A021501EFA}">
      <dsp:nvSpPr>
        <dsp:cNvPr id="0" name=""/>
        <dsp:cNvSpPr/>
      </dsp:nvSpPr>
      <dsp:spPr>
        <a:xfrm>
          <a:off x="4380430" y="2793999"/>
          <a:ext cx="0" cy="391160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A7F587-EAD4-4375-8B13-EA63CF8B3FB2}">
      <dsp:nvSpPr>
        <dsp:cNvPr id="0" name=""/>
        <dsp:cNvSpPr/>
      </dsp:nvSpPr>
      <dsp:spPr>
        <a:xfrm rot="2700000">
          <a:off x="3242660" y="2750535"/>
          <a:ext cx="86928" cy="869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52565-B9BF-4C9A-8DCC-C12AEEB3C802}">
      <dsp:nvSpPr>
        <dsp:cNvPr id="0" name=""/>
        <dsp:cNvSpPr/>
      </dsp:nvSpPr>
      <dsp:spPr>
        <a:xfrm rot="2700000">
          <a:off x="4336965" y="2750535"/>
          <a:ext cx="86928" cy="869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A85485-4F9A-4DC8-AAFD-33DD8E115ADF}">
      <dsp:nvSpPr>
        <dsp:cNvPr id="0" name=""/>
        <dsp:cNvSpPr/>
      </dsp:nvSpPr>
      <dsp:spPr>
        <a:xfrm>
          <a:off x="4511746" y="1732280"/>
          <a:ext cx="1925977" cy="6705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22 Oct.</a:t>
          </a:r>
        </a:p>
      </dsp:txBody>
      <dsp:txXfrm>
        <a:off x="4511746" y="1732280"/>
        <a:ext cx="1925977" cy="670560"/>
      </dsp:txXfrm>
    </dsp:sp>
    <dsp:sp modelId="{C2AF89DD-EA2B-4903-AF58-8190A7EEB9E8}">
      <dsp:nvSpPr>
        <dsp:cNvPr id="0" name=""/>
        <dsp:cNvSpPr/>
      </dsp:nvSpPr>
      <dsp:spPr>
        <a:xfrm>
          <a:off x="4511746" y="951129"/>
          <a:ext cx="1925977" cy="781150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Jr Scrubs/Coats Ceremony</a:t>
          </a:r>
        </a:p>
      </dsp:txBody>
      <dsp:txXfrm>
        <a:off x="4511746" y="951129"/>
        <a:ext cx="1925977" cy="781150"/>
      </dsp:txXfrm>
    </dsp:sp>
    <dsp:sp modelId="{3E136E41-24CA-477D-B21F-CD4CA96B88AE}">
      <dsp:nvSpPr>
        <dsp:cNvPr id="0" name=""/>
        <dsp:cNvSpPr/>
      </dsp:nvSpPr>
      <dsp:spPr>
        <a:xfrm>
          <a:off x="5474735" y="2402840"/>
          <a:ext cx="0" cy="391160"/>
        </a:xfrm>
        <a:prstGeom prst="line">
          <a:avLst/>
        </a:pr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8DC0D0-1434-41C0-A817-B397CB9CEF68}">
      <dsp:nvSpPr>
        <dsp:cNvPr id="0" name=""/>
        <dsp:cNvSpPr/>
      </dsp:nvSpPr>
      <dsp:spPr>
        <a:xfrm rot="2700000">
          <a:off x="5431271" y="2750535"/>
          <a:ext cx="86928" cy="8692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8A398-A3C1-4C77-8842-98CD26A9C13B}">
      <dsp:nvSpPr>
        <dsp:cNvPr id="0" name=""/>
        <dsp:cNvSpPr/>
      </dsp:nvSpPr>
      <dsp:spPr>
        <a:xfrm>
          <a:off x="0" y="2794000"/>
          <a:ext cx="657225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B4095-E550-48EE-BDCA-8256BA7C5958}">
      <dsp:nvSpPr>
        <dsp:cNvPr id="0" name=""/>
        <dsp:cNvSpPr/>
      </dsp:nvSpPr>
      <dsp:spPr>
        <a:xfrm>
          <a:off x="197167" y="1732280"/>
          <a:ext cx="2891790" cy="6705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19 Nov.</a:t>
          </a:r>
        </a:p>
      </dsp:txBody>
      <dsp:txXfrm>
        <a:off x="197167" y="1732280"/>
        <a:ext cx="2891790" cy="670560"/>
      </dsp:txXfrm>
    </dsp:sp>
    <dsp:sp modelId="{2A1F862D-6825-469D-BF3C-2C2AFD0A9475}">
      <dsp:nvSpPr>
        <dsp:cNvPr id="0" name=""/>
        <dsp:cNvSpPr/>
      </dsp:nvSpPr>
      <dsp:spPr>
        <a:xfrm>
          <a:off x="197167" y="1056690"/>
          <a:ext cx="2891790" cy="67558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EKG students to Nova</a:t>
          </a:r>
        </a:p>
      </dsp:txBody>
      <dsp:txXfrm>
        <a:off x="197167" y="1056690"/>
        <a:ext cx="2891790" cy="675589"/>
      </dsp:txXfrm>
    </dsp:sp>
    <dsp:sp modelId="{878ED91A-5636-4450-865B-16C208675A6E}">
      <dsp:nvSpPr>
        <dsp:cNvPr id="0" name=""/>
        <dsp:cNvSpPr/>
      </dsp:nvSpPr>
      <dsp:spPr>
        <a:xfrm>
          <a:off x="1643062" y="2402840"/>
          <a:ext cx="0" cy="391160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512640-E7FF-4809-B16B-82F58E0E74AD}">
      <dsp:nvSpPr>
        <dsp:cNvPr id="0" name=""/>
        <dsp:cNvSpPr/>
      </dsp:nvSpPr>
      <dsp:spPr>
        <a:xfrm>
          <a:off x="1840230" y="3185159"/>
          <a:ext cx="2891790" cy="6705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21 Nov.</a:t>
          </a:r>
        </a:p>
      </dsp:txBody>
      <dsp:txXfrm>
        <a:off x="1840230" y="3185159"/>
        <a:ext cx="2891790" cy="670560"/>
      </dsp:txXfrm>
    </dsp:sp>
    <dsp:sp modelId="{17CABF67-60A7-4526-B759-73264CAC5307}">
      <dsp:nvSpPr>
        <dsp:cNvPr id="0" name=""/>
        <dsp:cNvSpPr/>
      </dsp:nvSpPr>
      <dsp:spPr>
        <a:xfrm>
          <a:off x="1840230" y="3855720"/>
          <a:ext cx="2891790" cy="67558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SPC FT with all Seniors</a:t>
          </a:r>
        </a:p>
      </dsp:txBody>
      <dsp:txXfrm>
        <a:off x="1840230" y="3855720"/>
        <a:ext cx="2891790" cy="675589"/>
      </dsp:txXfrm>
    </dsp:sp>
    <dsp:sp modelId="{9B7EC274-0CA9-42C6-9E3B-7121C06C4E77}">
      <dsp:nvSpPr>
        <dsp:cNvPr id="0" name=""/>
        <dsp:cNvSpPr/>
      </dsp:nvSpPr>
      <dsp:spPr>
        <a:xfrm>
          <a:off x="3286125" y="2793999"/>
          <a:ext cx="0" cy="391160"/>
        </a:xfrm>
        <a:prstGeom prst="line">
          <a:avLst/>
        </a:pr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45C81C-D517-4AE5-B9D4-8AABF5C68F3F}">
      <dsp:nvSpPr>
        <dsp:cNvPr id="0" name=""/>
        <dsp:cNvSpPr/>
      </dsp:nvSpPr>
      <dsp:spPr>
        <a:xfrm rot="2700000">
          <a:off x="1599598" y="2750535"/>
          <a:ext cx="86928" cy="869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5580F-8074-4CEF-A83F-E08449E0C83E}">
      <dsp:nvSpPr>
        <dsp:cNvPr id="0" name=""/>
        <dsp:cNvSpPr/>
      </dsp:nvSpPr>
      <dsp:spPr>
        <a:xfrm rot="2700000">
          <a:off x="3242660" y="2750535"/>
          <a:ext cx="86928" cy="8692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57253B-8911-4D33-867B-3A41834BEC8B}">
      <dsp:nvSpPr>
        <dsp:cNvPr id="0" name=""/>
        <dsp:cNvSpPr/>
      </dsp:nvSpPr>
      <dsp:spPr>
        <a:xfrm>
          <a:off x="3483292" y="1732280"/>
          <a:ext cx="2891790" cy="6705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25–29 Nov.</a:t>
          </a:r>
        </a:p>
      </dsp:txBody>
      <dsp:txXfrm>
        <a:off x="3483292" y="1732280"/>
        <a:ext cx="2891790" cy="670560"/>
      </dsp:txXfrm>
    </dsp:sp>
    <dsp:sp modelId="{CE43BBAD-0B2F-4A74-903D-5878A4E6145F}">
      <dsp:nvSpPr>
        <dsp:cNvPr id="0" name=""/>
        <dsp:cNvSpPr/>
      </dsp:nvSpPr>
      <dsp:spPr>
        <a:xfrm>
          <a:off x="3483292" y="1056690"/>
          <a:ext cx="2891790" cy="67558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Thanksgiving Holiday</a:t>
          </a:r>
        </a:p>
      </dsp:txBody>
      <dsp:txXfrm>
        <a:off x="3483292" y="1056690"/>
        <a:ext cx="2891790" cy="675589"/>
      </dsp:txXfrm>
    </dsp:sp>
    <dsp:sp modelId="{0319FBF3-3B02-4D3B-92C4-10B7C9348744}">
      <dsp:nvSpPr>
        <dsp:cNvPr id="0" name=""/>
        <dsp:cNvSpPr/>
      </dsp:nvSpPr>
      <dsp:spPr>
        <a:xfrm>
          <a:off x="4929187" y="2402840"/>
          <a:ext cx="0" cy="391160"/>
        </a:xfrm>
        <a:prstGeom prst="line">
          <a:avLst/>
        </a:pr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7453A4-5FD5-4D60-9961-7532A0D61AB6}">
      <dsp:nvSpPr>
        <dsp:cNvPr id="0" name=""/>
        <dsp:cNvSpPr/>
      </dsp:nvSpPr>
      <dsp:spPr>
        <a:xfrm rot="2700000">
          <a:off x="4885723" y="2750535"/>
          <a:ext cx="86928" cy="869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BA29AB-0D80-46E8-ACA4-D0F18C364D2C}">
      <dsp:nvSpPr>
        <dsp:cNvPr id="0" name=""/>
        <dsp:cNvSpPr/>
      </dsp:nvSpPr>
      <dsp:spPr>
        <a:xfrm>
          <a:off x="0" y="2794000"/>
          <a:ext cx="657225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0C5302-9D52-45A8-B60A-CC9DEAE87EE9}">
      <dsp:nvSpPr>
        <dsp:cNvPr id="0" name=""/>
        <dsp:cNvSpPr/>
      </dsp:nvSpPr>
      <dsp:spPr>
        <a:xfrm>
          <a:off x="197167" y="1732280"/>
          <a:ext cx="2891790" cy="6705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20 Dec.</a:t>
          </a:r>
        </a:p>
      </dsp:txBody>
      <dsp:txXfrm>
        <a:off x="197167" y="1732280"/>
        <a:ext cx="2891790" cy="670560"/>
      </dsp:txXfrm>
    </dsp:sp>
    <dsp:sp modelId="{0EEDB669-B3A9-4022-BA40-1CA994C0E83D}">
      <dsp:nvSpPr>
        <dsp:cNvPr id="0" name=""/>
        <dsp:cNvSpPr/>
      </dsp:nvSpPr>
      <dsp:spPr>
        <a:xfrm>
          <a:off x="197167" y="1056690"/>
          <a:ext cx="2891790" cy="67558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End of 1st Semester</a:t>
          </a:r>
        </a:p>
      </dsp:txBody>
      <dsp:txXfrm>
        <a:off x="197167" y="1056690"/>
        <a:ext cx="2891790" cy="675589"/>
      </dsp:txXfrm>
    </dsp:sp>
    <dsp:sp modelId="{985C6E9F-045B-4034-9A30-82BA50F917FF}">
      <dsp:nvSpPr>
        <dsp:cNvPr id="0" name=""/>
        <dsp:cNvSpPr/>
      </dsp:nvSpPr>
      <dsp:spPr>
        <a:xfrm>
          <a:off x="1643062" y="2402840"/>
          <a:ext cx="0" cy="391160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F802F-833D-4479-9636-40977790E0F9}">
      <dsp:nvSpPr>
        <dsp:cNvPr id="0" name=""/>
        <dsp:cNvSpPr/>
      </dsp:nvSpPr>
      <dsp:spPr>
        <a:xfrm>
          <a:off x="3483292" y="3185159"/>
          <a:ext cx="2891790" cy="6705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23 Dec. – 1 June</a:t>
          </a:r>
        </a:p>
      </dsp:txBody>
      <dsp:txXfrm>
        <a:off x="3483292" y="3185159"/>
        <a:ext cx="2891790" cy="670560"/>
      </dsp:txXfrm>
    </dsp:sp>
    <dsp:sp modelId="{5A744266-13D4-4D5B-9700-71469F3D310B}">
      <dsp:nvSpPr>
        <dsp:cNvPr id="0" name=""/>
        <dsp:cNvSpPr/>
      </dsp:nvSpPr>
      <dsp:spPr>
        <a:xfrm>
          <a:off x="3483292" y="3855720"/>
          <a:ext cx="2891790" cy="67558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Christmas Holiday</a:t>
          </a:r>
        </a:p>
      </dsp:txBody>
      <dsp:txXfrm>
        <a:off x="3483292" y="3855720"/>
        <a:ext cx="2891790" cy="675589"/>
      </dsp:txXfrm>
    </dsp:sp>
    <dsp:sp modelId="{C4F75AF5-9217-4EB7-8500-8A828A93CC0A}">
      <dsp:nvSpPr>
        <dsp:cNvPr id="0" name=""/>
        <dsp:cNvSpPr/>
      </dsp:nvSpPr>
      <dsp:spPr>
        <a:xfrm>
          <a:off x="4929187" y="2793999"/>
          <a:ext cx="0" cy="391160"/>
        </a:xfrm>
        <a:prstGeom prst="line">
          <a:avLst/>
        </a:pr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97440F-5201-4B8B-B3D1-E9550755B545}">
      <dsp:nvSpPr>
        <dsp:cNvPr id="0" name=""/>
        <dsp:cNvSpPr/>
      </dsp:nvSpPr>
      <dsp:spPr>
        <a:xfrm rot="2700000">
          <a:off x="1599598" y="2750535"/>
          <a:ext cx="86928" cy="869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CAF55-2EF4-484A-A9DA-7AD0DE94E584}">
      <dsp:nvSpPr>
        <dsp:cNvPr id="0" name=""/>
        <dsp:cNvSpPr/>
      </dsp:nvSpPr>
      <dsp:spPr>
        <a:xfrm rot="2700000">
          <a:off x="4885723" y="2750535"/>
          <a:ext cx="86928" cy="8692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29E51-3DC8-43D6-8EB3-863D4C2BE4C6}">
      <dsp:nvSpPr>
        <dsp:cNvPr id="0" name=""/>
        <dsp:cNvSpPr/>
      </dsp:nvSpPr>
      <dsp:spPr>
        <a:xfrm>
          <a:off x="0" y="48353"/>
          <a:ext cx="6572250" cy="17440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1/10: Spirit Day</a:t>
          </a:r>
        </a:p>
      </dsp:txBody>
      <dsp:txXfrm>
        <a:off x="85137" y="133490"/>
        <a:ext cx="6401976" cy="1573757"/>
      </dsp:txXfrm>
    </dsp:sp>
    <dsp:sp modelId="{9F9CE1E9-D031-42C8-8332-8972B0EACDF7}">
      <dsp:nvSpPr>
        <dsp:cNvPr id="0" name=""/>
        <dsp:cNvSpPr/>
      </dsp:nvSpPr>
      <dsp:spPr>
        <a:xfrm>
          <a:off x="0" y="1921984"/>
          <a:ext cx="6572250" cy="1744031"/>
        </a:xfrm>
        <a:prstGeom prst="roundRect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1/20: No School</a:t>
          </a:r>
        </a:p>
      </dsp:txBody>
      <dsp:txXfrm>
        <a:off x="85137" y="2007121"/>
        <a:ext cx="6401976" cy="1573757"/>
      </dsp:txXfrm>
    </dsp:sp>
    <dsp:sp modelId="{348B2B5E-AED0-4B43-B107-36A34685BF9E}">
      <dsp:nvSpPr>
        <dsp:cNvPr id="0" name=""/>
        <dsp:cNvSpPr/>
      </dsp:nvSpPr>
      <dsp:spPr>
        <a:xfrm>
          <a:off x="0" y="3795615"/>
          <a:ext cx="6572250" cy="1744031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1/28: Med Talk meeting</a:t>
          </a:r>
        </a:p>
      </dsp:txBody>
      <dsp:txXfrm>
        <a:off x="85137" y="3880752"/>
        <a:ext cx="6401976" cy="1573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9/24/2019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.png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.png"/><Relationship Id="rId9" Type="http://schemas.microsoft.com/office/2007/relationships/diagramDrawing" Target="../diagrams/drawin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80BFF-BDA5-455C-99C4-F84489496E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Parent mtg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1F490-E894-48BF-AF70-A6AD896347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9/24/19</a:t>
            </a:r>
          </a:p>
        </p:txBody>
      </p:sp>
    </p:spTree>
    <p:extLst>
      <p:ext uri="{BB962C8B-B14F-4D97-AF65-F5344CB8AC3E}">
        <p14:creationId xmlns:p14="http://schemas.microsoft.com/office/powerpoint/2010/main" val="3654213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830760-26BB-4DF9-938D-77E5D34C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12B191D-14E0-48C6-9541-2DC3B7D19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62035" y="0"/>
            <a:ext cx="4329965" cy="3793338"/>
          </a:xfrm>
          <a:custGeom>
            <a:avLst/>
            <a:gdLst>
              <a:gd name="connsiteX0" fmla="*/ 620085 w 4329965"/>
              <a:gd name="connsiteY0" fmla="*/ 0 h 3793338"/>
              <a:gd name="connsiteX1" fmla="*/ 4329965 w 4329965"/>
              <a:gd name="connsiteY1" fmla="*/ 0 h 3793338"/>
              <a:gd name="connsiteX2" fmla="*/ 4329965 w 4329965"/>
              <a:gd name="connsiteY2" fmla="*/ 2733720 h 3793338"/>
              <a:gd name="connsiteX3" fmla="*/ 4251051 w 4329965"/>
              <a:gd name="connsiteY3" fmla="*/ 2820548 h 3793338"/>
              <a:gd name="connsiteX4" fmla="*/ 2611921 w 4329965"/>
              <a:gd name="connsiteY4" fmla="*/ 3499497 h 3793338"/>
              <a:gd name="connsiteX5" fmla="*/ 293841 w 4329965"/>
              <a:gd name="connsiteY5" fmla="*/ 1181418 h 3793338"/>
              <a:gd name="connsiteX6" fmla="*/ 573621 w 4329965"/>
              <a:gd name="connsiteY6" fmla="*/ 76483 h 3793338"/>
              <a:gd name="connsiteX7" fmla="*/ 284617 w 4329965"/>
              <a:gd name="connsiteY7" fmla="*/ 0 h 3793338"/>
              <a:gd name="connsiteX8" fmla="*/ 543760 w 4329965"/>
              <a:gd name="connsiteY8" fmla="*/ 0 h 3793338"/>
              <a:gd name="connsiteX9" fmla="*/ 516204 w 4329965"/>
              <a:gd name="connsiteY9" fmla="*/ 45359 h 3793338"/>
              <a:gd name="connsiteX10" fmla="*/ 228543 w 4329965"/>
              <a:gd name="connsiteY10" fmla="*/ 1181418 h 3793338"/>
              <a:gd name="connsiteX11" fmla="*/ 2611921 w 4329965"/>
              <a:gd name="connsiteY11" fmla="*/ 3564795 h 3793338"/>
              <a:gd name="connsiteX12" fmla="*/ 4297223 w 4329965"/>
              <a:gd name="connsiteY12" fmla="*/ 2866720 h 3793338"/>
              <a:gd name="connsiteX13" fmla="*/ 4329965 w 4329965"/>
              <a:gd name="connsiteY13" fmla="*/ 2830694 h 3793338"/>
              <a:gd name="connsiteX14" fmla="*/ 4329965 w 4329965"/>
              <a:gd name="connsiteY14" fmla="*/ 3145443 h 3793338"/>
              <a:gd name="connsiteX15" fmla="*/ 4273345 w 4329965"/>
              <a:gd name="connsiteY15" fmla="*/ 3196903 h 3793338"/>
              <a:gd name="connsiteX16" fmla="*/ 2611921 w 4329965"/>
              <a:gd name="connsiteY16" fmla="*/ 3793338 h 3793338"/>
              <a:gd name="connsiteX17" fmla="*/ 0 w 4329965"/>
              <a:gd name="connsiteY17" fmla="*/ 1181418 h 3793338"/>
              <a:gd name="connsiteX18" fmla="*/ 205258 w 4329965"/>
              <a:gd name="connsiteY18" fmla="*/ 164740 h 379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75806C2-AB07-4F56-936F-6EA1070F7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9762" y="2646306"/>
            <a:ext cx="3197072" cy="3197072"/>
          </a:xfrm>
          <a:custGeom>
            <a:avLst/>
            <a:gdLst>
              <a:gd name="connsiteX0" fmla="*/ 3657600 w 7315200"/>
              <a:gd name="connsiteY0" fmla="*/ 411480 h 7315200"/>
              <a:gd name="connsiteX1" fmla="*/ 6903720 w 7315200"/>
              <a:gd name="connsiteY1" fmla="*/ 3657600 h 7315200"/>
              <a:gd name="connsiteX2" fmla="*/ 3657600 w 7315200"/>
              <a:gd name="connsiteY2" fmla="*/ 6903720 h 7315200"/>
              <a:gd name="connsiteX3" fmla="*/ 411480 w 7315200"/>
              <a:gd name="connsiteY3" fmla="*/ 3657600 h 7315200"/>
              <a:gd name="connsiteX4" fmla="*/ 3657600 w 7315200"/>
              <a:gd name="connsiteY4" fmla="*/ 411480 h 7315200"/>
              <a:gd name="connsiteX5" fmla="*/ 3657600 w 7315200"/>
              <a:gd name="connsiteY5" fmla="*/ 320040 h 7315200"/>
              <a:gd name="connsiteX6" fmla="*/ 320040 w 7315200"/>
              <a:gd name="connsiteY6" fmla="*/ 3657600 h 7315200"/>
              <a:gd name="connsiteX7" fmla="*/ 3657600 w 7315200"/>
              <a:gd name="connsiteY7" fmla="*/ 6995160 h 7315200"/>
              <a:gd name="connsiteX8" fmla="*/ 6995160 w 7315200"/>
              <a:gd name="connsiteY8" fmla="*/ 3657600 h 7315200"/>
              <a:gd name="connsiteX9" fmla="*/ 3657600 w 7315200"/>
              <a:gd name="connsiteY9" fmla="*/ 320040 h 7315200"/>
              <a:gd name="connsiteX10" fmla="*/ 3657600 w 7315200"/>
              <a:gd name="connsiteY10" fmla="*/ 0 h 7315200"/>
              <a:gd name="connsiteX11" fmla="*/ 7315200 w 7315200"/>
              <a:gd name="connsiteY11" fmla="*/ 3657600 h 7315200"/>
              <a:gd name="connsiteX12" fmla="*/ 3657600 w 7315200"/>
              <a:gd name="connsiteY12" fmla="*/ 7315200 h 7315200"/>
              <a:gd name="connsiteX13" fmla="*/ 0 w 7315200"/>
              <a:gd name="connsiteY13" fmla="*/ 3657600 h 7315200"/>
              <a:gd name="connsiteX14" fmla="*/ 3657600 w 7315200"/>
              <a:gd name="connsiteY14" fmla="*/ 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15200" h="7315200">
                <a:moveTo>
                  <a:pt x="3657600" y="411480"/>
                </a:moveTo>
                <a:cubicBezTo>
                  <a:pt x="5450383" y="411480"/>
                  <a:pt x="6903720" y="1864817"/>
                  <a:pt x="6903720" y="3657600"/>
                </a:cubicBezTo>
                <a:cubicBezTo>
                  <a:pt x="6903720" y="5450383"/>
                  <a:pt x="5450383" y="6903720"/>
                  <a:pt x="3657600" y="6903720"/>
                </a:cubicBezTo>
                <a:cubicBezTo>
                  <a:pt x="1864817" y="6903720"/>
                  <a:pt x="411480" y="5450383"/>
                  <a:pt x="411480" y="3657600"/>
                </a:cubicBezTo>
                <a:cubicBezTo>
                  <a:pt x="411480" y="1864817"/>
                  <a:pt x="1864817" y="411480"/>
                  <a:pt x="3657600" y="411480"/>
                </a:cubicBezTo>
                <a:close/>
                <a:moveTo>
                  <a:pt x="3657600" y="320040"/>
                </a:moveTo>
                <a:cubicBezTo>
                  <a:pt x="1814317" y="320040"/>
                  <a:pt x="320040" y="1814317"/>
                  <a:pt x="320040" y="3657600"/>
                </a:cubicBezTo>
                <a:cubicBezTo>
                  <a:pt x="320040" y="5500883"/>
                  <a:pt x="1814317" y="6995160"/>
                  <a:pt x="3657600" y="6995160"/>
                </a:cubicBezTo>
                <a:cubicBezTo>
                  <a:pt x="5500883" y="6995160"/>
                  <a:pt x="6995160" y="5500883"/>
                  <a:pt x="6995160" y="3657600"/>
                </a:cubicBezTo>
                <a:cubicBezTo>
                  <a:pt x="6995160" y="1814317"/>
                  <a:pt x="5500883" y="320040"/>
                  <a:pt x="3657600" y="320040"/>
                </a:cubicBezTo>
                <a:close/>
                <a:moveTo>
                  <a:pt x="3657600" y="0"/>
                </a:moveTo>
                <a:cubicBezTo>
                  <a:pt x="5677637" y="0"/>
                  <a:pt x="7315200" y="1637563"/>
                  <a:pt x="7315200" y="3657600"/>
                </a:cubicBezTo>
                <a:cubicBezTo>
                  <a:pt x="7315200" y="5677637"/>
                  <a:pt x="5677637" y="7315200"/>
                  <a:pt x="3657600" y="7315200"/>
                </a:cubicBezTo>
                <a:cubicBezTo>
                  <a:pt x="1637563" y="7315200"/>
                  <a:pt x="0" y="5677637"/>
                  <a:pt x="0" y="3657600"/>
                </a:cubicBezTo>
                <a:cubicBezTo>
                  <a:pt x="0" y="1637563"/>
                  <a:pt x="1637563" y="0"/>
                  <a:pt x="365760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4D7ABF-F177-4A87-85E5-727D5BF8C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804335"/>
            <a:ext cx="5712824" cy="1917518"/>
          </a:xfrm>
        </p:spPr>
        <p:txBody>
          <a:bodyPr>
            <a:normAutofit/>
          </a:bodyPr>
          <a:lstStyle/>
          <a:p>
            <a:r>
              <a:rPr lang="en-US" dirty="0"/>
              <a:t>Junior Achievement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4B7E3-970D-429E-A8B5-CCDD55C1E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729" y="435854"/>
            <a:ext cx="2793126" cy="20948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8A907-147F-461B-9BBF-4867347A0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r>
              <a:rPr lang="en-US" sz="1800" dirty="0"/>
              <a:t>BI Seniors</a:t>
            </a:r>
          </a:p>
          <a:p>
            <a:r>
              <a:rPr lang="en-US" sz="1800" dirty="0"/>
              <a:t>Soft skills</a:t>
            </a:r>
          </a:p>
          <a:p>
            <a:r>
              <a:rPr lang="en-US" sz="1800" dirty="0"/>
              <a:t>Team building activities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545595-5B40-4714-A92E-E8107D8B0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994" y="3484706"/>
            <a:ext cx="2109572" cy="158217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69923DF-00DF-45A6-86A0-5AD7FE498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42428" y="6229681"/>
            <a:ext cx="457200" cy="457200"/>
            <a:chOff x="11361456" y="6195813"/>
            <a:chExt cx="548640" cy="54864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2CF2C9B-5727-4B1C-9BEF-9E7BB40FB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E8D297F-5AA5-452D-BA3A-F410FA845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55F217F-C24D-4846-B638-491EF6D27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850" y="3931475"/>
            <a:ext cx="3416150" cy="2926525"/>
          </a:xfrm>
          <a:custGeom>
            <a:avLst/>
            <a:gdLst>
              <a:gd name="connsiteX0" fmla="*/ 2001856 w 3416150"/>
              <a:gd name="connsiteY0" fmla="*/ 225209 h 2926525"/>
              <a:gd name="connsiteX1" fmla="*/ 3372804 w 3416150"/>
              <a:gd name="connsiteY1" fmla="*/ 871744 h 2926525"/>
              <a:gd name="connsiteX2" fmla="*/ 3416150 w 3416150"/>
              <a:gd name="connsiteY2" fmla="*/ 929710 h 2926525"/>
              <a:gd name="connsiteX3" fmla="*/ 3416150 w 3416150"/>
              <a:gd name="connsiteY3" fmla="*/ 2926525 h 2926525"/>
              <a:gd name="connsiteX4" fmla="*/ 486913 w 3416150"/>
              <a:gd name="connsiteY4" fmla="*/ 2926525 h 2926525"/>
              <a:gd name="connsiteX5" fmla="*/ 439641 w 3416150"/>
              <a:gd name="connsiteY5" fmla="*/ 2848713 h 2926525"/>
              <a:gd name="connsiteX6" fmla="*/ 225209 w 3416150"/>
              <a:gd name="connsiteY6" fmla="*/ 2001857 h 2926525"/>
              <a:gd name="connsiteX7" fmla="*/ 2001856 w 3416150"/>
              <a:gd name="connsiteY7" fmla="*/ 225209 h 2926525"/>
              <a:gd name="connsiteX8" fmla="*/ 2001856 w 3416150"/>
              <a:gd name="connsiteY8" fmla="*/ 0 h 2926525"/>
              <a:gd name="connsiteX9" fmla="*/ 3275223 w 3416150"/>
              <a:gd name="connsiteY9" fmla="*/ 457127 h 2926525"/>
              <a:gd name="connsiteX10" fmla="*/ 3416150 w 3416150"/>
              <a:gd name="connsiteY10" fmla="*/ 585210 h 2926525"/>
              <a:gd name="connsiteX11" fmla="*/ 3416150 w 3416150"/>
              <a:gd name="connsiteY11" fmla="*/ 846232 h 2926525"/>
              <a:gd name="connsiteX12" fmla="*/ 3411422 w 3416150"/>
              <a:gd name="connsiteY12" fmla="*/ 839910 h 2926525"/>
              <a:gd name="connsiteX13" fmla="*/ 2001856 w 3416150"/>
              <a:gd name="connsiteY13" fmla="*/ 175163 h 2926525"/>
              <a:gd name="connsiteX14" fmla="*/ 175162 w 3416150"/>
              <a:gd name="connsiteY14" fmla="*/ 2001857 h 2926525"/>
              <a:gd name="connsiteX15" fmla="*/ 395634 w 3416150"/>
              <a:gd name="connsiteY15" fmla="*/ 2872568 h 2926525"/>
              <a:gd name="connsiteX16" fmla="*/ 428414 w 3416150"/>
              <a:gd name="connsiteY16" fmla="*/ 2926525 h 2926525"/>
              <a:gd name="connsiteX17" fmla="*/ 227385 w 3416150"/>
              <a:gd name="connsiteY17" fmla="*/ 2926525 h 2926525"/>
              <a:gd name="connsiteX18" fmla="*/ 157316 w 3416150"/>
              <a:gd name="connsiteY18" fmla="*/ 2781070 h 2926525"/>
              <a:gd name="connsiteX19" fmla="*/ 0 w 3416150"/>
              <a:gd name="connsiteY19" fmla="*/ 2001857 h 2926525"/>
              <a:gd name="connsiteX20" fmla="*/ 2001856 w 3416150"/>
              <a:gd name="connsiteY20" fmla="*/ 0 h 292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33F4F-7D47-44AF-B5C7-302042FF0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3582" y="4945374"/>
            <a:ext cx="2112134" cy="158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03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71430A-8645-45BF-8A44-705E3833D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C44AFD-C72D-4D9C-84C6-73E615CE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198407-4742-42FB-8152-76F3AB967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Advent health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0CFDAB-9FA7-46C1-9077-A95911EAB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2061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396AB-06A5-4D7F-9CDC-54C0193C5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Ms. </a:t>
            </a:r>
            <a:r>
              <a:rPr lang="en-US" dirty="0" err="1"/>
              <a:t>ladas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8A19C-8E39-4A62-B5CA-215309ED2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In School PSAT and SAT is on Wednesday October 16</a:t>
            </a:r>
            <a:r>
              <a:rPr lang="en-US" baseline="30000" dirty="0"/>
              <a:t>th</a:t>
            </a:r>
            <a:r>
              <a:rPr lang="en-US" dirty="0"/>
              <a:t> – All 9</a:t>
            </a:r>
            <a:r>
              <a:rPr lang="en-US" baseline="30000" dirty="0"/>
              <a:t>th</a:t>
            </a:r>
            <a:r>
              <a:rPr lang="en-US" dirty="0"/>
              <a:t> and 10</a:t>
            </a:r>
            <a:r>
              <a:rPr lang="en-US" baseline="30000" dirty="0"/>
              <a:t>th</a:t>
            </a:r>
            <a:r>
              <a:rPr lang="en-US" dirty="0"/>
              <a:t> grade students will test, 11</a:t>
            </a:r>
            <a:r>
              <a:rPr lang="en-US" baseline="30000" dirty="0"/>
              <a:t>th</a:t>
            </a:r>
            <a:r>
              <a:rPr lang="en-US" dirty="0"/>
              <a:t> and 12</a:t>
            </a:r>
            <a:r>
              <a:rPr lang="en-US" baseline="30000" dirty="0"/>
              <a:t>th</a:t>
            </a:r>
            <a:r>
              <a:rPr lang="en-US" dirty="0"/>
              <a:t> grade had to opt-in for testing. Students should bring their own pencils and calculators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College Application week for Seniors will be October 21</a:t>
            </a:r>
            <a:r>
              <a:rPr lang="en-US" baseline="30000" dirty="0"/>
              <a:t>st</a:t>
            </a:r>
            <a:r>
              <a:rPr lang="en-US" dirty="0"/>
              <a:t>- 25</a:t>
            </a:r>
            <a:r>
              <a:rPr lang="en-US" baseline="30000" dirty="0"/>
              <a:t>th</a:t>
            </a:r>
            <a:r>
              <a:rPr lang="en-US" dirty="0"/>
              <a:t>. Career lab at school will be staffed all week by counselors to help seniors with their college applications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There is Financial Aide Night presentation for Junior and Senior parents on October 3</a:t>
            </a:r>
            <a:r>
              <a:rPr lang="en-US" baseline="30000" dirty="0"/>
              <a:t>rd</a:t>
            </a:r>
            <a:r>
              <a:rPr lang="en-US" dirty="0"/>
              <a:t> 6-8PM in the PHUHS auditorium. This presentation will discuss Bright Futures, FAFSA, and other types of financial aide for college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Shadowing for 8</a:t>
            </a:r>
            <a:r>
              <a:rPr lang="en-US" baseline="30000" dirty="0"/>
              <a:t>th</a:t>
            </a:r>
            <a:r>
              <a:rPr lang="en-US" dirty="0"/>
              <a:t> grade students will start in October- any 9</a:t>
            </a:r>
            <a:r>
              <a:rPr lang="en-US" baseline="30000" dirty="0"/>
              <a:t>th</a:t>
            </a:r>
            <a:r>
              <a:rPr lang="en-US" dirty="0"/>
              <a:t> grade student who wants to act as a shadow host should see Ms. Ladas or Mrs. Spicciati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Spring term Dual Enrollment registration with SPC will open on October 23</a:t>
            </a:r>
            <a:r>
              <a:rPr lang="en-US" baseline="30000" dirty="0"/>
              <a:t>rd</a:t>
            </a:r>
            <a:r>
              <a:rPr lang="en-US" dirty="0"/>
              <a:t>. Any junior or senior student who is currently in SPC classes for Fall should see Ms. Ladas in October for Spring registration paperwork.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7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FFB95F-D901-4937-8084-8A7BAA84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FB1272-D0CE-44B4-BBB4-A0CE7ADE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777" y="639763"/>
            <a:ext cx="3046073" cy="517737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Upcoming events September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F473BD-3FD3-4548-A8F5-11D3C9CB8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91E02ED-3E2E-4396-B6DE-5F93F2F1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8F088F5-B4E7-43B9-88F4-8667026E4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E10313-BD0D-493C-AB40-52D9486FF3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8411212"/>
              </p:ext>
            </p:extLst>
          </p:nvPr>
        </p:nvGraphicFramePr>
        <p:xfrm>
          <a:off x="622300" y="639763"/>
          <a:ext cx="6572250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2469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FFB95F-D901-4937-8084-8A7BAA84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228A07-D3AE-4E81-BEF8-687D34FE6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777" y="639763"/>
            <a:ext cx="3046073" cy="517737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Upcoming events October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F473BD-3FD3-4548-A8F5-11D3C9CB8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91E02ED-3E2E-4396-B6DE-5F93F2F1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8F088F5-B4E7-43B9-88F4-8667026E4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473D30-A989-4887-AAEA-FB79AA0326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8254586"/>
              </p:ext>
            </p:extLst>
          </p:nvPr>
        </p:nvGraphicFramePr>
        <p:xfrm>
          <a:off x="622300" y="639763"/>
          <a:ext cx="6572250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13592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FFB95F-D901-4937-8084-8A7BAA84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65B9FA-7D31-4B4B-8F37-396B5D610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777" y="639763"/>
            <a:ext cx="3046073" cy="517737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Upcoming events November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F473BD-3FD3-4548-A8F5-11D3C9CB8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91E02ED-3E2E-4396-B6DE-5F93F2F1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8F088F5-B4E7-43B9-88F4-8667026E4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ADD54D2-D8AB-4A76-BBAB-46F4F2E8C1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3173712"/>
              </p:ext>
            </p:extLst>
          </p:nvPr>
        </p:nvGraphicFramePr>
        <p:xfrm>
          <a:off x="622300" y="639763"/>
          <a:ext cx="6572250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27374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FFB95F-D901-4937-8084-8A7BAA84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D1C0A-A44C-48DE-B612-CB3C40493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777" y="639763"/>
            <a:ext cx="3046073" cy="517737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Upcoming events December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F473BD-3FD3-4548-A8F5-11D3C9CB8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91E02ED-3E2E-4396-B6DE-5F93F2F1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8F088F5-B4E7-43B9-88F4-8667026E4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1A8FDE2-99AA-4DBB-8712-B515F640C3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2665"/>
              </p:ext>
            </p:extLst>
          </p:nvPr>
        </p:nvGraphicFramePr>
        <p:xfrm>
          <a:off x="622300" y="639763"/>
          <a:ext cx="6572250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2472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FFB95F-D901-4937-8084-8A7BAA84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8EBE91-99DB-48C6-885A-073D42521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777" y="639763"/>
            <a:ext cx="3046073" cy="517737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Upcoming events January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F473BD-3FD3-4548-A8F5-11D3C9CB8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91E02ED-3E2E-4396-B6DE-5F93F2F1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8F088F5-B4E7-43B9-88F4-8667026E4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BB39990-3FAD-4D88-89E0-62D8717892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4004310"/>
              </p:ext>
            </p:extLst>
          </p:nvPr>
        </p:nvGraphicFramePr>
        <p:xfrm>
          <a:off x="622300" y="639763"/>
          <a:ext cx="6572250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023837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40</TotalTime>
  <Words>195</Words>
  <Application>Microsoft Office PowerPoint</Application>
  <PresentationFormat>Widescreen</PresentationFormat>
  <Paragraphs>53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Rockwell</vt:lpstr>
      <vt:lpstr>Rockwell Condensed</vt:lpstr>
      <vt:lpstr>Rockwell Extra Bold</vt:lpstr>
      <vt:lpstr>Wingdings</vt:lpstr>
      <vt:lpstr>Wood Type</vt:lpstr>
      <vt:lpstr>Parent mtg</vt:lpstr>
      <vt:lpstr>Junior Achievement</vt:lpstr>
      <vt:lpstr>Advent health</vt:lpstr>
      <vt:lpstr>From Ms. ladas</vt:lpstr>
      <vt:lpstr>Upcoming events September</vt:lpstr>
      <vt:lpstr>Upcoming events October</vt:lpstr>
      <vt:lpstr>Upcoming events November</vt:lpstr>
      <vt:lpstr>Upcoming events December</vt:lpstr>
      <vt:lpstr>Upcoming events January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House</dc:title>
  <dc:creator>Dupee Peggy</dc:creator>
  <cp:lastModifiedBy>Dupee Peggy</cp:lastModifiedBy>
  <cp:revision>6</cp:revision>
  <dcterms:created xsi:type="dcterms:W3CDTF">2019-09-12T11:46:15Z</dcterms:created>
  <dcterms:modified xsi:type="dcterms:W3CDTF">2019-09-24T14:16:46Z</dcterms:modified>
</cp:coreProperties>
</file>